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0" r:id="rId2"/>
  </p:sldMasterIdLst>
  <p:notesMasterIdLst>
    <p:notesMasterId r:id="rId27"/>
  </p:notesMasterIdLst>
  <p:sldIdLst>
    <p:sldId id="256" r:id="rId3"/>
    <p:sldId id="261" r:id="rId4"/>
    <p:sldId id="428" r:id="rId5"/>
    <p:sldId id="258" r:id="rId6"/>
    <p:sldId id="429" r:id="rId7"/>
    <p:sldId id="259" r:id="rId8"/>
    <p:sldId id="260" r:id="rId9"/>
    <p:sldId id="430" r:id="rId10"/>
    <p:sldId id="262" r:id="rId11"/>
    <p:sldId id="431" r:id="rId12"/>
    <p:sldId id="263" r:id="rId13"/>
    <p:sldId id="264" r:id="rId14"/>
    <p:sldId id="265" r:id="rId15"/>
    <p:sldId id="266" r:id="rId16"/>
    <p:sldId id="267" r:id="rId17"/>
    <p:sldId id="268" r:id="rId18"/>
    <p:sldId id="432" r:id="rId19"/>
    <p:sldId id="269" r:id="rId20"/>
    <p:sldId id="270" r:id="rId21"/>
    <p:sldId id="271" r:id="rId22"/>
    <p:sldId id="272" r:id="rId23"/>
    <p:sldId id="433" r:id="rId24"/>
    <p:sldId id="273" r:id="rId25"/>
    <p:sldId id="257" r:id="rId26"/>
  </p:sldIdLst>
  <p:sldSz cx="9144000" cy="6858000" type="screen4x3"/>
  <p:notesSz cx="6807200" cy="9939338"/>
  <p:defaultTextStyle>
    <a:defPPr>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3532BCCB-E146-4C23-B4D8-2924F86655F7}">
          <p14:sldIdLst>
            <p14:sldId id="256"/>
            <p14:sldId id="261"/>
            <p14:sldId id="428"/>
            <p14:sldId id="258"/>
            <p14:sldId id="429"/>
            <p14:sldId id="259"/>
            <p14:sldId id="260"/>
            <p14:sldId id="430"/>
            <p14:sldId id="262"/>
            <p14:sldId id="431"/>
            <p14:sldId id="263"/>
            <p14:sldId id="264"/>
            <p14:sldId id="265"/>
            <p14:sldId id="266"/>
            <p14:sldId id="267"/>
            <p14:sldId id="268"/>
            <p14:sldId id="432"/>
            <p14:sldId id="269"/>
            <p14:sldId id="270"/>
            <p14:sldId id="271"/>
            <p14:sldId id="272"/>
            <p14:sldId id="433"/>
            <p14:sldId id="273"/>
            <p14:sldId id="257"/>
          </p14:sldIdLst>
        </p14:section>
      </p14:sectionLst>
    </p:ex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40005"/>
    <a:srgbClr val="A40006"/>
    <a:srgbClr val="8F060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2" autoAdjust="0"/>
    <p:restoredTop sz="85661" autoAdjust="0"/>
  </p:normalViewPr>
  <p:slideViewPr>
    <p:cSldViewPr snapToGrid="0" snapToObjects="1">
      <p:cViewPr varScale="1">
        <p:scale>
          <a:sx n="74" d="100"/>
          <a:sy n="74" d="100"/>
        </p:scale>
        <p:origin x="1714" y="6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snapToGrid="0" snapToObjects="1">
      <p:cViewPr varScale="1">
        <p:scale>
          <a:sx n="60" d="100"/>
          <a:sy n="60" d="100"/>
        </p:scale>
        <p:origin x="3274" y="6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9575" cy="498475"/>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56038" y="0"/>
            <a:ext cx="2949575" cy="498475"/>
          </a:xfrm>
          <a:prstGeom prst="rect">
            <a:avLst/>
          </a:prstGeom>
        </p:spPr>
        <p:txBody>
          <a:bodyPr vert="horz" lIns="91440" tIns="45720" rIns="91440" bIns="45720" rtlCol="0"/>
          <a:lstStyle>
            <a:lvl1pPr algn="r">
              <a:defRPr sz="1200"/>
            </a:lvl1pPr>
          </a:lstStyle>
          <a:p>
            <a:fld id="{36FBE046-0DAA-4DAC-B985-E60E03DDDF58}" type="datetimeFigureOut">
              <a:rPr lang="zh-CN" altLang="en-US" smtClean="0"/>
              <a:t>2018/6/1</a:t>
            </a:fld>
            <a:endParaRPr lang="zh-CN" altLang="en-US"/>
          </a:p>
        </p:txBody>
      </p:sp>
      <p:sp>
        <p:nvSpPr>
          <p:cNvPr id="4" name="幻灯片图像占位符 3"/>
          <p:cNvSpPr>
            <a:spLocks noGrp="1" noRot="1" noChangeAspect="1"/>
          </p:cNvSpPr>
          <p:nvPr>
            <p:ph type="sldImg" idx="2"/>
          </p:nvPr>
        </p:nvSpPr>
        <p:spPr>
          <a:xfrm>
            <a:off x="1166813" y="1243013"/>
            <a:ext cx="4473575" cy="3354387"/>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1038" y="4783138"/>
            <a:ext cx="5445125" cy="3913187"/>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440863"/>
            <a:ext cx="2949575" cy="498475"/>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56038" y="9440863"/>
            <a:ext cx="2949575" cy="498475"/>
          </a:xfrm>
          <a:prstGeom prst="rect">
            <a:avLst/>
          </a:prstGeom>
        </p:spPr>
        <p:txBody>
          <a:bodyPr vert="horz" lIns="91440" tIns="45720" rIns="91440" bIns="45720" rtlCol="0" anchor="b"/>
          <a:lstStyle>
            <a:lvl1pPr algn="r">
              <a:defRPr sz="1200"/>
            </a:lvl1pPr>
          </a:lstStyle>
          <a:p>
            <a:fld id="{B718CEB7-5811-4E17-8C75-6D985A14B9BC}" type="slidenum">
              <a:rPr lang="zh-CN" altLang="en-US" smtClean="0"/>
              <a:t>‹#›</a:t>
            </a:fld>
            <a:endParaRPr lang="zh-CN" altLang="en-US"/>
          </a:p>
        </p:txBody>
      </p:sp>
    </p:spTree>
    <p:extLst>
      <p:ext uri="{BB962C8B-B14F-4D97-AF65-F5344CB8AC3E}">
        <p14:creationId xmlns:p14="http://schemas.microsoft.com/office/powerpoint/2010/main" val="30098268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718CEB7-5811-4E17-8C75-6D985A14B9BC}" type="slidenum">
              <a:rPr lang="zh-CN" altLang="en-US" smtClean="0"/>
              <a:t>1</a:t>
            </a:fld>
            <a:endParaRPr lang="zh-CN" altLang="en-US"/>
          </a:p>
        </p:txBody>
      </p:sp>
    </p:spTree>
    <p:extLst>
      <p:ext uri="{BB962C8B-B14F-4D97-AF65-F5344CB8AC3E}">
        <p14:creationId xmlns:p14="http://schemas.microsoft.com/office/powerpoint/2010/main" val="19708321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左上角是追踪的第一帧</a:t>
            </a:r>
            <a:endParaRPr lang="en-US" altLang="zh-CN" dirty="0"/>
          </a:p>
          <a:p>
            <a:r>
              <a:rPr lang="zh-CN" altLang="en-US" dirty="0"/>
              <a:t>右上角是追踪过程的记录，我标注了</a:t>
            </a:r>
            <a:r>
              <a:rPr lang="en-US" altLang="zh-CN" dirty="0"/>
              <a:t>bounding box </a:t>
            </a:r>
            <a:r>
              <a:rPr lang="zh-CN" altLang="en-US" dirty="0"/>
              <a:t>下边缘的中间点</a:t>
            </a:r>
            <a:endParaRPr lang="en-US" altLang="zh-CN" dirty="0"/>
          </a:p>
          <a:p>
            <a:r>
              <a:rPr lang="zh-CN" altLang="en-US" dirty="0"/>
              <a:t>左下角是我将图上的点 通过单应性矩阵 转换为了二维图，但无法表示密集程度</a:t>
            </a:r>
            <a:endParaRPr lang="en-US" altLang="zh-CN" dirty="0"/>
          </a:p>
          <a:p>
            <a:r>
              <a:rPr lang="zh-CN" altLang="en-US" dirty="0"/>
              <a:t>右下角就是我的最终效果，球员跑动的热度图。</a:t>
            </a:r>
            <a:endParaRPr lang="en-US" altLang="zh-CN" dirty="0"/>
          </a:p>
        </p:txBody>
      </p:sp>
      <p:sp>
        <p:nvSpPr>
          <p:cNvPr id="4" name="灯片编号占位符 3"/>
          <p:cNvSpPr>
            <a:spLocks noGrp="1"/>
          </p:cNvSpPr>
          <p:nvPr>
            <p:ph type="sldNum" sz="quarter" idx="10"/>
          </p:nvPr>
        </p:nvSpPr>
        <p:spPr/>
        <p:txBody>
          <a:bodyPr/>
          <a:lstStyle/>
          <a:p>
            <a:fld id="{B718CEB7-5811-4E17-8C75-6D985A14B9BC}" type="slidenum">
              <a:rPr lang="zh-CN" altLang="en-US" smtClean="0"/>
              <a:t>18</a:t>
            </a:fld>
            <a:endParaRPr lang="zh-CN" altLang="en-US"/>
          </a:p>
        </p:txBody>
      </p:sp>
    </p:spTree>
    <p:extLst>
      <p:ext uri="{BB962C8B-B14F-4D97-AF65-F5344CB8AC3E}">
        <p14:creationId xmlns:p14="http://schemas.microsoft.com/office/powerpoint/2010/main" val="3350893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我在</a:t>
            </a:r>
            <a:r>
              <a:rPr lang="en-US" altLang="zh-CN" dirty="0"/>
              <a:t>KCF</a:t>
            </a:r>
            <a:r>
              <a:rPr lang="zh-CN" altLang="en-US" dirty="0"/>
              <a:t>的基础上，基于最新论文 加入了背景信息，来使得滤波器更能分辨。</a:t>
            </a:r>
          </a:p>
        </p:txBody>
      </p:sp>
      <p:sp>
        <p:nvSpPr>
          <p:cNvPr id="4" name="灯片编号占位符 3"/>
          <p:cNvSpPr>
            <a:spLocks noGrp="1"/>
          </p:cNvSpPr>
          <p:nvPr>
            <p:ph type="sldNum" sz="quarter" idx="10"/>
          </p:nvPr>
        </p:nvSpPr>
        <p:spPr/>
        <p:txBody>
          <a:bodyPr/>
          <a:lstStyle/>
          <a:p>
            <a:fld id="{B718CEB7-5811-4E17-8C75-6D985A14B9BC}" type="slidenum">
              <a:rPr lang="zh-CN" altLang="en-US" smtClean="0"/>
              <a:t>20</a:t>
            </a:fld>
            <a:endParaRPr lang="zh-CN" altLang="en-US"/>
          </a:p>
        </p:txBody>
      </p:sp>
    </p:spTree>
    <p:extLst>
      <p:ext uri="{BB962C8B-B14F-4D97-AF65-F5344CB8AC3E}">
        <p14:creationId xmlns:p14="http://schemas.microsoft.com/office/powerpoint/2010/main" val="41362230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D585050-722A-4055-A0DC-D51C89C403C7}"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22</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3144008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D585050-722A-4055-A0DC-D51C89C403C7}"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3</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8337643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在足球视频中，分析球员跑动轨迹对于战术的执行以及球员的执行力判断有重要的意义。</a:t>
            </a:r>
            <a:endParaRPr lang="en-US" altLang="zh-CN" dirty="0"/>
          </a:p>
          <a:p>
            <a:r>
              <a:rPr lang="zh-CN" altLang="en-US" dirty="0"/>
              <a:t>左边球队</a:t>
            </a:r>
            <a:r>
              <a:rPr lang="en-US" altLang="zh-CN" dirty="0"/>
              <a:t>8:0</a:t>
            </a:r>
            <a:r>
              <a:rPr lang="zh-CN" altLang="en-US" dirty="0"/>
              <a:t> 战胜了右边的球队，这是双方前锋跑动热度图的对比。</a:t>
            </a:r>
            <a:endParaRPr lang="en-US" altLang="zh-CN" dirty="0"/>
          </a:p>
          <a:p>
            <a:r>
              <a:rPr lang="zh-CN" altLang="en-US" dirty="0"/>
              <a:t>左边球员覆盖面广，右边球员的跑动最热区在中圈，这也是因为他八次中圈开球的原因。</a:t>
            </a:r>
            <a:endParaRPr lang="en-US" altLang="zh-CN" dirty="0"/>
          </a:p>
          <a:p>
            <a:r>
              <a:rPr lang="zh-CN" altLang="en-US" dirty="0"/>
              <a:t>实力差距可想而知。</a:t>
            </a:r>
            <a:endParaRPr lang="en-US" altLang="zh-CN" dirty="0"/>
          </a:p>
          <a:p>
            <a:r>
              <a:rPr lang="zh-CN" altLang="en-US" dirty="0"/>
              <a:t>分析球员数据十分重要，但如何得到数据呐，这也是依赖于科技的进步。</a:t>
            </a:r>
          </a:p>
        </p:txBody>
      </p:sp>
      <p:sp>
        <p:nvSpPr>
          <p:cNvPr id="4" name="灯片编号占位符 3"/>
          <p:cNvSpPr>
            <a:spLocks noGrp="1"/>
          </p:cNvSpPr>
          <p:nvPr>
            <p:ph type="sldNum" sz="quarter" idx="10"/>
          </p:nvPr>
        </p:nvSpPr>
        <p:spPr/>
        <p:txBody>
          <a:bodyPr/>
          <a:lstStyle/>
          <a:p>
            <a:fld id="{B718CEB7-5811-4E17-8C75-6D985A14B9BC}" type="slidenum">
              <a:rPr lang="zh-CN" altLang="en-US" smtClean="0"/>
              <a:t>4</a:t>
            </a:fld>
            <a:endParaRPr lang="zh-CN" altLang="en-US"/>
          </a:p>
        </p:txBody>
      </p:sp>
    </p:spTree>
    <p:extLst>
      <p:ext uri="{BB962C8B-B14F-4D97-AF65-F5344CB8AC3E}">
        <p14:creationId xmlns:p14="http://schemas.microsoft.com/office/powerpoint/2010/main" val="31747996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接下来我将要介绍一下这方面的相关工作</a:t>
            </a:r>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D585050-722A-4055-A0DC-D51C89C403C7}"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5</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4419247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首先是 关于足球视频采集分析的：</a:t>
            </a:r>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B718CEB7-5811-4E17-8C75-6D985A14B9BC}" type="slidenum">
              <a:rPr lang="zh-CN" altLang="en-US" smtClean="0"/>
              <a:t>6</a:t>
            </a:fld>
            <a:endParaRPr lang="zh-CN" altLang="en-US"/>
          </a:p>
        </p:txBody>
      </p:sp>
    </p:spTree>
    <p:extLst>
      <p:ext uri="{BB962C8B-B14F-4D97-AF65-F5344CB8AC3E}">
        <p14:creationId xmlns:p14="http://schemas.microsoft.com/office/powerpoint/2010/main" val="22352829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D585050-722A-4055-A0DC-D51C89C403C7}"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8</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5990262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D585050-722A-4055-A0DC-D51C89C403C7}"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10</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7984397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1920*1080 </a:t>
            </a:r>
            <a:r>
              <a:rPr lang="zh-CN" altLang="en-US" dirty="0"/>
              <a:t>像素  </a:t>
            </a:r>
            <a:r>
              <a:rPr lang="en-US" altLang="zh-CN" dirty="0"/>
              <a:t>30 fps  </a:t>
            </a:r>
            <a:r>
              <a:rPr lang="en-US" altLang="zh-CN" dirty="0" err="1"/>
              <a:t>iphone</a:t>
            </a:r>
            <a:r>
              <a:rPr lang="en-US" altLang="zh-CN" dirty="0"/>
              <a:t> </a:t>
            </a:r>
            <a:r>
              <a:rPr lang="zh-CN" altLang="en-US" dirty="0"/>
              <a:t>拍摄 ，视野角度达到了</a:t>
            </a:r>
            <a:r>
              <a:rPr lang="en-US" altLang="zh-CN" dirty="0"/>
              <a:t>73°</a:t>
            </a:r>
            <a:endParaRPr lang="zh-CN" altLang="en-US" dirty="0"/>
          </a:p>
        </p:txBody>
      </p:sp>
      <p:sp>
        <p:nvSpPr>
          <p:cNvPr id="4" name="灯片编号占位符 3"/>
          <p:cNvSpPr>
            <a:spLocks noGrp="1"/>
          </p:cNvSpPr>
          <p:nvPr>
            <p:ph type="sldNum" sz="quarter" idx="10"/>
          </p:nvPr>
        </p:nvSpPr>
        <p:spPr/>
        <p:txBody>
          <a:bodyPr/>
          <a:lstStyle/>
          <a:p>
            <a:fld id="{B718CEB7-5811-4E17-8C75-6D985A14B9BC}" type="slidenum">
              <a:rPr lang="zh-CN" altLang="en-US" smtClean="0"/>
              <a:t>12</a:t>
            </a:fld>
            <a:endParaRPr lang="zh-CN" altLang="en-US"/>
          </a:p>
        </p:txBody>
      </p:sp>
    </p:spTree>
    <p:extLst>
      <p:ext uri="{BB962C8B-B14F-4D97-AF65-F5344CB8AC3E}">
        <p14:creationId xmlns:p14="http://schemas.microsoft.com/office/powerpoint/2010/main" val="9778402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D585050-722A-4055-A0DC-D51C89C403C7}"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17</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0516237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9"/>
            <a:ext cx="7772400" cy="1470025"/>
          </a:xfrm>
        </p:spPr>
        <p:txBody>
          <a:bodyPr/>
          <a:lstStyle/>
          <a:p>
            <a:r>
              <a:rPr kumimoji="1"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189" indent="0" algn="ctr">
              <a:buNone/>
              <a:defRPr>
                <a:solidFill>
                  <a:schemeClr val="tx1">
                    <a:tint val="75000"/>
                  </a:schemeClr>
                </a:solidFill>
              </a:defRPr>
            </a:lvl2pPr>
            <a:lvl3pPr marL="914377" indent="0" algn="ctr">
              <a:buNone/>
              <a:defRPr>
                <a:solidFill>
                  <a:schemeClr val="tx1">
                    <a:tint val="75000"/>
                  </a:schemeClr>
                </a:solidFill>
              </a:defRPr>
            </a:lvl3pPr>
            <a:lvl4pPr marL="1371566" indent="0" algn="ctr">
              <a:buNone/>
              <a:defRPr>
                <a:solidFill>
                  <a:schemeClr val="tx1">
                    <a:tint val="75000"/>
                  </a:schemeClr>
                </a:solidFill>
              </a:defRPr>
            </a:lvl4pPr>
            <a:lvl5pPr marL="1828754" indent="0" algn="ctr">
              <a:buNone/>
              <a:defRPr>
                <a:solidFill>
                  <a:schemeClr val="tx1">
                    <a:tint val="75000"/>
                  </a:schemeClr>
                </a:solidFill>
              </a:defRPr>
            </a:lvl5pPr>
            <a:lvl6pPr marL="2285943" indent="0" algn="ctr">
              <a:buNone/>
              <a:defRPr>
                <a:solidFill>
                  <a:schemeClr val="tx1">
                    <a:tint val="75000"/>
                  </a:schemeClr>
                </a:solidFill>
              </a:defRPr>
            </a:lvl6pPr>
            <a:lvl7pPr marL="2743131" indent="0" algn="ctr">
              <a:buNone/>
              <a:defRPr>
                <a:solidFill>
                  <a:schemeClr val="tx1">
                    <a:tint val="75000"/>
                  </a:schemeClr>
                </a:solidFill>
              </a:defRPr>
            </a:lvl7pPr>
            <a:lvl8pPr marL="3200320" indent="0" algn="ctr">
              <a:buNone/>
              <a:defRPr>
                <a:solidFill>
                  <a:schemeClr val="tx1">
                    <a:tint val="75000"/>
                  </a:schemeClr>
                </a:solidFill>
              </a:defRPr>
            </a:lvl8pPr>
            <a:lvl9pPr marL="3657509" indent="0" algn="ctr">
              <a:buNone/>
              <a:defRPr>
                <a:solidFill>
                  <a:schemeClr val="tx1">
                    <a:tint val="75000"/>
                  </a:schemeClr>
                </a:solidFill>
              </a:defRPr>
            </a:lvl9pPr>
          </a:lstStyle>
          <a:p>
            <a:r>
              <a:rPr kumimoji="1" lang="zh-CN" altLang="en-US"/>
              <a:t>单击此处编辑母版副标题样式</a:t>
            </a:r>
          </a:p>
        </p:txBody>
      </p:sp>
      <p:sp>
        <p:nvSpPr>
          <p:cNvPr id="4" name="日期占位符 3"/>
          <p:cNvSpPr>
            <a:spLocks noGrp="1"/>
          </p:cNvSpPr>
          <p:nvPr>
            <p:ph type="dt" sz="half" idx="10"/>
          </p:nvPr>
        </p:nvSpPr>
        <p:spPr/>
        <p:txBody>
          <a:bodyPr/>
          <a:lstStyle/>
          <a:p>
            <a:fld id="{0B337C38-3F76-0A4A-B654-7A95C49C14D9}" type="datetimeFigureOut">
              <a:rPr kumimoji="1" lang="zh-CN" altLang="en-US" smtClean="0"/>
              <a:t>2018/6/1</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4CF08DFF-B993-584A-A6B8-1F88E1CCF55F}" type="slidenum">
              <a:rPr kumimoji="1" lang="zh-CN" altLang="en-US" smtClean="0"/>
              <a:t>‹#›</a:t>
            </a:fld>
            <a:endParaRPr kumimoji="1" lang="zh-CN" altLang="en-US"/>
          </a:p>
        </p:txBody>
      </p:sp>
    </p:spTree>
    <p:extLst>
      <p:ext uri="{BB962C8B-B14F-4D97-AF65-F5344CB8AC3E}">
        <p14:creationId xmlns:p14="http://schemas.microsoft.com/office/powerpoint/2010/main" val="4580219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竖排文本占位符 2"/>
          <p:cNvSpPr>
            <a:spLocks noGrp="1"/>
          </p:cNvSpPr>
          <p:nvPr>
            <p:ph type="body" orient="vert" idx="1"/>
          </p:nvPr>
        </p:nvSpPr>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0B337C38-3F76-0A4A-B654-7A95C49C14D9}" type="datetimeFigureOut">
              <a:rPr kumimoji="1" lang="zh-CN" altLang="en-US" smtClean="0"/>
              <a:t>2018/6/1</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4CF08DFF-B993-584A-A6B8-1F88E1CCF55F}" type="slidenum">
              <a:rPr kumimoji="1" lang="zh-CN" altLang="en-US" smtClean="0"/>
              <a:t>‹#›</a:t>
            </a:fld>
            <a:endParaRPr kumimoji="1" lang="zh-CN" altLang="en-US"/>
          </a:p>
        </p:txBody>
      </p:sp>
    </p:spTree>
    <p:extLst>
      <p:ext uri="{BB962C8B-B14F-4D97-AF65-F5344CB8AC3E}">
        <p14:creationId xmlns:p14="http://schemas.microsoft.com/office/powerpoint/2010/main" val="28504472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42"/>
            <a:ext cx="2057400" cy="5851525"/>
          </a:xfrm>
        </p:spPr>
        <p:txBody>
          <a:bodyPr vert="eaVert"/>
          <a:lstStyle/>
          <a:p>
            <a:r>
              <a:rPr kumimoji="1" lang="zh-CN" altLang="en-US"/>
              <a:t>单击此处编辑母版标题样式</a:t>
            </a:r>
          </a:p>
        </p:txBody>
      </p:sp>
      <p:sp>
        <p:nvSpPr>
          <p:cNvPr id="3" name="竖排文本占位符 2"/>
          <p:cNvSpPr>
            <a:spLocks noGrp="1"/>
          </p:cNvSpPr>
          <p:nvPr>
            <p:ph type="body" orient="vert" idx="1"/>
          </p:nvPr>
        </p:nvSpPr>
        <p:spPr>
          <a:xfrm>
            <a:off x="457200" y="274642"/>
            <a:ext cx="6019800" cy="5851525"/>
          </a:xfrm>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0B337C38-3F76-0A4A-B654-7A95C49C14D9}" type="datetimeFigureOut">
              <a:rPr kumimoji="1" lang="zh-CN" altLang="en-US" smtClean="0"/>
              <a:t>2018/6/1</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4CF08DFF-B993-584A-A6B8-1F88E1CCF55F}" type="slidenum">
              <a:rPr kumimoji="1" lang="zh-CN" altLang="en-US" smtClean="0"/>
              <a:t>‹#›</a:t>
            </a:fld>
            <a:endParaRPr kumimoji="1" lang="zh-CN" altLang="en-US"/>
          </a:p>
        </p:txBody>
      </p:sp>
    </p:spTree>
    <p:extLst>
      <p:ext uri="{BB962C8B-B14F-4D97-AF65-F5344CB8AC3E}">
        <p14:creationId xmlns:p14="http://schemas.microsoft.com/office/powerpoint/2010/main" val="343828462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bg>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endParaRPr lang="en-US" dirty="0"/>
          </a:p>
        </p:txBody>
      </p:sp>
      <p:sp>
        <p:nvSpPr>
          <p:cNvPr id="4" name="Date Placeholder 3"/>
          <p:cNvSpPr>
            <a:spLocks noGrp="1"/>
          </p:cNvSpPr>
          <p:nvPr>
            <p:ph type="dt" sz="half" idx="10"/>
          </p:nvPr>
        </p:nvSpPr>
        <p:spPr/>
        <p:txBody>
          <a:bodyPr/>
          <a:lstStyle/>
          <a:p>
            <a:fld id="{A29103B8-A827-4545-9BA8-355751F8237C}" type="datetime1">
              <a:rPr lang="zh-CN" altLang="en-US" smtClean="0"/>
              <a:t>2018/6/1</a:t>
            </a:fld>
            <a:endParaRPr lang="zh-CN" altLang="en-US"/>
          </a:p>
        </p:txBody>
      </p:sp>
      <p:sp>
        <p:nvSpPr>
          <p:cNvPr id="5" name="Footer Placeholder 4"/>
          <p:cNvSpPr>
            <a:spLocks noGrp="1"/>
          </p:cNvSpPr>
          <p:nvPr>
            <p:ph type="ftr" sz="quarter" idx="11"/>
          </p:nvPr>
        </p:nvSpPr>
        <p:spPr/>
        <p:txBody>
          <a:bodyPr/>
          <a:lstStyle/>
          <a:p>
            <a:endParaRPr lang="zh-CN" altLang="en-US"/>
          </a:p>
        </p:txBody>
      </p:sp>
    </p:spTree>
    <p:extLst>
      <p:ext uri="{BB962C8B-B14F-4D97-AF65-F5344CB8AC3E}">
        <p14:creationId xmlns:p14="http://schemas.microsoft.com/office/powerpoint/2010/main" val="193717125"/>
      </p:ext>
    </p:extLst>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E458C718-4EAF-405E-AE53-3E094839F3B7}" type="datetime1">
              <a:rPr lang="zh-CN" altLang="en-US" smtClean="0"/>
              <a:t>2018/6/1</a:t>
            </a:fld>
            <a:endParaRPr lang="zh-CN" altLang="en-US"/>
          </a:p>
        </p:txBody>
      </p:sp>
      <p:sp>
        <p:nvSpPr>
          <p:cNvPr id="5" name="Footer Placeholder 4"/>
          <p:cNvSpPr>
            <a:spLocks noGrp="1"/>
          </p:cNvSpPr>
          <p:nvPr>
            <p:ph type="ftr" sz="quarter" idx="11"/>
          </p:nvPr>
        </p:nvSpPr>
        <p:spPr/>
        <p:txBody>
          <a:bodyPr/>
          <a:lstStyle/>
          <a:p>
            <a:endParaRPr lang="zh-CN" altLang="en-US"/>
          </a:p>
        </p:txBody>
      </p:sp>
    </p:spTree>
    <p:extLst>
      <p:ext uri="{BB962C8B-B14F-4D97-AF65-F5344CB8AC3E}">
        <p14:creationId xmlns:p14="http://schemas.microsoft.com/office/powerpoint/2010/main" val="103120488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bg>
      <p:bgRef idx="1003">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252661"/>
          </a:xfrm>
          <a:noFill/>
          <a:effectLst/>
          <a:scene3d>
            <a:camera prst="orthographicFront"/>
            <a:lightRig rig="legacyFlat3" dir="t"/>
          </a:scene3d>
          <a:sp3d prstMaterial="legacyMatte">
            <a:extrusionClr>
              <a:srgbClr val="C00000"/>
            </a:extrusionClr>
            <a:contourClr>
              <a:schemeClr val="tx2"/>
            </a:contourClr>
          </a:sp3d>
        </p:spPr>
        <p:txBody>
          <a:bodyPr anchor="b">
            <a:flatTx/>
          </a:bodyPr>
          <a:lstStyle>
            <a:lvl1pPr>
              <a:defRPr sz="6000">
                <a:solidFill>
                  <a:schemeClr val="tx1"/>
                </a:solidFill>
              </a:defRPr>
            </a:lvl1pPr>
          </a:lstStyle>
          <a:p>
            <a:r>
              <a:rPr lang="zh-CN" altLang="en-US" dirty="0"/>
              <a:t>单击此处编辑母版标题样式</a:t>
            </a:r>
            <a:endParaRPr lang="en-US" dirty="0"/>
          </a:p>
        </p:txBody>
      </p:sp>
      <p:sp>
        <p:nvSpPr>
          <p:cNvPr id="3" name="Text Placeholder 2"/>
          <p:cNvSpPr>
            <a:spLocks noGrp="1"/>
          </p:cNvSpPr>
          <p:nvPr>
            <p:ph type="body" idx="1"/>
          </p:nvPr>
        </p:nvSpPr>
        <p:spPr>
          <a:xfrm>
            <a:off x="623888" y="3962400"/>
            <a:ext cx="7886700" cy="83343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pic>
        <p:nvPicPr>
          <p:cNvPr id="9" name="图片 8"/>
          <p:cNvPicPr>
            <a:picLocks noChangeAspect="1"/>
          </p:cNvPicPr>
          <p:nvPr userDrawn="1"/>
        </p:nvPicPr>
        <p:blipFill rotWithShape="1">
          <a:blip r:embed="rId2" cstate="email">
            <a:extLst>
              <a:ext uri="{28A0092B-C50C-407E-A947-70E740481C1C}">
                <a14:useLocalDpi xmlns:a14="http://schemas.microsoft.com/office/drawing/2010/main"/>
              </a:ext>
            </a:extLst>
          </a:blip>
          <a:srcRect r="313"/>
          <a:stretch/>
        </p:blipFill>
        <p:spPr>
          <a:xfrm>
            <a:off x="0" y="5518799"/>
            <a:ext cx="9144000" cy="1348727"/>
          </a:xfrm>
          <a:prstGeom prst="rect">
            <a:avLst/>
          </a:prstGeom>
        </p:spPr>
      </p:pic>
      <p:sp>
        <p:nvSpPr>
          <p:cNvPr id="10" name="日期占位符 2"/>
          <p:cNvSpPr>
            <a:spLocks noGrp="1"/>
          </p:cNvSpPr>
          <p:nvPr>
            <p:ph type="dt" sz="half" idx="10"/>
          </p:nvPr>
        </p:nvSpPr>
        <p:spPr>
          <a:xfrm>
            <a:off x="2764843" y="6492874"/>
            <a:ext cx="1026107" cy="365125"/>
          </a:xfrm>
        </p:spPr>
        <p:txBody>
          <a:bodyPr/>
          <a:lstStyle/>
          <a:p>
            <a:fld id="{EDF64116-6594-4F00-B7F6-47AF54856C6A}" type="datetime1">
              <a:rPr lang="zh-CN" altLang="en-US" smtClean="0"/>
              <a:t>2018/6/1</a:t>
            </a:fld>
            <a:endParaRPr lang="zh-CN" altLang="en-US" dirty="0"/>
          </a:p>
        </p:txBody>
      </p:sp>
      <p:sp>
        <p:nvSpPr>
          <p:cNvPr id="11" name="页脚占位符 3"/>
          <p:cNvSpPr>
            <a:spLocks noGrp="1"/>
          </p:cNvSpPr>
          <p:nvPr>
            <p:ph type="ftr" sz="quarter" idx="11"/>
          </p:nvPr>
        </p:nvSpPr>
        <p:spPr>
          <a:xfrm>
            <a:off x="3790950" y="6492875"/>
            <a:ext cx="2859882" cy="365125"/>
          </a:xfrm>
        </p:spPr>
        <p:txBody>
          <a:bodyPr/>
          <a:lstStyle/>
          <a:p>
            <a:endParaRPr lang="zh-CN" altLang="en-US" dirty="0"/>
          </a:p>
        </p:txBody>
      </p:sp>
      <p:pic>
        <p:nvPicPr>
          <p:cNvPr id="13" name="图片 12"/>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7201976" y="302656"/>
            <a:ext cx="1644629" cy="452574"/>
          </a:xfrm>
          <a:prstGeom prst="rect">
            <a:avLst/>
          </a:prstGeom>
        </p:spPr>
      </p:pic>
    </p:spTree>
    <p:extLst>
      <p:ext uri="{BB962C8B-B14F-4D97-AF65-F5344CB8AC3E}">
        <p14:creationId xmlns:p14="http://schemas.microsoft.com/office/powerpoint/2010/main" val="619845189"/>
      </p:ext>
    </p:extLst>
  </p:cSld>
  <p:clrMapOvr>
    <a:overrideClrMapping bg1="dk1" tx1="lt1" bg2="dk2" tx2="lt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957943"/>
            <a:ext cx="7886700" cy="732746"/>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p:nvPr>
        </p:nvSpPr>
        <p:spPr>
          <a:xfrm>
            <a:off x="629842" y="2505075"/>
            <a:ext cx="3868340"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Content Placeholder 5"/>
          <p:cNvSpPr>
            <a:spLocks noGrp="1"/>
          </p:cNvSpPr>
          <p:nvPr>
            <p:ph sz="quarter" idx="4"/>
          </p:nvPr>
        </p:nvSpPr>
        <p:spPr>
          <a:xfrm>
            <a:off x="4629150" y="2505075"/>
            <a:ext cx="3887391"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9F63936B-67CC-4B8D-A699-9F9CD9188287}" type="datetime1">
              <a:rPr lang="zh-CN" altLang="en-US" smtClean="0"/>
              <a:t>2018/6/1</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a:xfrm>
            <a:off x="8698706" y="6497636"/>
            <a:ext cx="445293" cy="365125"/>
          </a:xfrm>
          <a:prstGeom prst="rect">
            <a:avLst/>
          </a:prstGeom>
        </p:spPr>
        <p:txBody>
          <a:bodyPr/>
          <a:lstStyle/>
          <a:p>
            <a:fld id="{B074D590-72EB-4040-88D9-48621268911B}" type="slidenum">
              <a:rPr lang="zh-CN" altLang="en-US" smtClean="0"/>
              <a:t>‹#›</a:t>
            </a:fld>
            <a:endParaRPr lang="zh-CN" altLang="en-US"/>
          </a:p>
        </p:txBody>
      </p:sp>
    </p:spTree>
    <p:extLst>
      <p:ext uri="{BB962C8B-B14F-4D97-AF65-F5344CB8AC3E}">
        <p14:creationId xmlns:p14="http://schemas.microsoft.com/office/powerpoint/2010/main" val="223905565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93D7A27C-4A65-477D-9828-CF787C1C3062}" type="datetime1">
              <a:rPr lang="zh-CN" altLang="en-US" smtClean="0"/>
              <a:t>2018/6/1</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a:xfrm>
            <a:off x="8698706" y="6497636"/>
            <a:ext cx="445293" cy="365125"/>
          </a:xfrm>
          <a:prstGeom prst="rect">
            <a:avLst/>
          </a:prstGeom>
        </p:spPr>
        <p:txBody>
          <a:bodyPr/>
          <a:lstStyle/>
          <a:p>
            <a:fld id="{B074D590-72EB-4040-88D9-48621268911B}" type="slidenum">
              <a:rPr lang="zh-CN" altLang="en-US" smtClean="0"/>
              <a:t>‹#›</a:t>
            </a:fld>
            <a:endParaRPr lang="zh-CN" altLang="en-US"/>
          </a:p>
        </p:txBody>
      </p:sp>
    </p:spTree>
    <p:extLst>
      <p:ext uri="{BB962C8B-B14F-4D97-AF65-F5344CB8AC3E}">
        <p14:creationId xmlns:p14="http://schemas.microsoft.com/office/powerpoint/2010/main" val="195529275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20DB255-1ADB-4CDA-96B6-FA1A0E49468F}" type="datetime1">
              <a:rPr lang="zh-CN" altLang="en-US" smtClean="0"/>
              <a:t>2018/6/1</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a:xfrm>
            <a:off x="8698706" y="6497636"/>
            <a:ext cx="445293" cy="365125"/>
          </a:xfrm>
          <a:prstGeom prst="rect">
            <a:avLst/>
          </a:prstGeom>
        </p:spPr>
        <p:txBody>
          <a:bodyPr/>
          <a:lstStyle/>
          <a:p>
            <a:fld id="{B074D590-72EB-4040-88D9-48621268911B}" type="slidenum">
              <a:rPr lang="zh-CN" altLang="en-US" smtClean="0"/>
              <a:t>‹#›</a:t>
            </a:fld>
            <a:endParaRPr lang="zh-CN" altLang="en-US"/>
          </a:p>
        </p:txBody>
      </p:sp>
    </p:spTree>
    <p:extLst>
      <p:ext uri="{BB962C8B-B14F-4D97-AF65-F5344CB8AC3E}">
        <p14:creationId xmlns:p14="http://schemas.microsoft.com/office/powerpoint/2010/main" val="230467143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08ADA0F9-693C-4F38-BD50-F97B317A4643}" type="datetime1">
              <a:rPr lang="zh-CN" altLang="en-US" smtClean="0"/>
              <a:t>2018/6/1</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a:xfrm>
            <a:off x="8698706" y="6497636"/>
            <a:ext cx="445293" cy="365125"/>
          </a:xfrm>
          <a:prstGeom prst="rect">
            <a:avLst/>
          </a:prstGeom>
        </p:spPr>
        <p:txBody>
          <a:bodyPr/>
          <a:lstStyle/>
          <a:p>
            <a:fld id="{B074D590-72EB-4040-88D9-48621268911B}" type="slidenum">
              <a:rPr lang="zh-CN" altLang="en-US" smtClean="0"/>
              <a:t>‹#›</a:t>
            </a:fld>
            <a:endParaRPr lang="zh-CN" altLang="en-US"/>
          </a:p>
        </p:txBody>
      </p:sp>
    </p:spTree>
    <p:extLst>
      <p:ext uri="{BB962C8B-B14F-4D97-AF65-F5344CB8AC3E}">
        <p14:creationId xmlns:p14="http://schemas.microsoft.com/office/powerpoint/2010/main" val="336676529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图片背景">
    <p:bg>
      <p:bgRef idx="1003">
        <a:schemeClr val="bg2"/>
      </p:bgRef>
    </p:bg>
    <p:spTree>
      <p:nvGrpSpPr>
        <p:cNvPr id="1" name=""/>
        <p:cNvGrpSpPr/>
        <p:nvPr/>
      </p:nvGrpSpPr>
      <p:grpSpPr>
        <a:xfrm>
          <a:off x="0" y="0"/>
          <a:ext cx="0" cy="0"/>
          <a:chOff x="0" y="0"/>
          <a:chExt cx="0" cy="0"/>
        </a:xfrm>
      </p:grpSpPr>
      <p:sp>
        <p:nvSpPr>
          <p:cNvPr id="3" name="日期占位符 2"/>
          <p:cNvSpPr>
            <a:spLocks noGrp="1"/>
          </p:cNvSpPr>
          <p:nvPr>
            <p:ph type="dt" sz="half" idx="10"/>
          </p:nvPr>
        </p:nvSpPr>
        <p:spPr>
          <a:xfrm>
            <a:off x="2764843" y="6492874"/>
            <a:ext cx="1026107" cy="365125"/>
          </a:xfrm>
          <a:noFill/>
        </p:spPr>
        <p:txBody>
          <a:bodyPr/>
          <a:lstStyle>
            <a:lvl1pPr>
              <a:defRPr>
                <a:solidFill>
                  <a:schemeClr val="tx1"/>
                </a:solidFill>
              </a:defRPr>
            </a:lvl1pPr>
          </a:lstStyle>
          <a:p>
            <a:fld id="{E9968286-F297-4135-AE1D-243D98F691A7}" type="datetime1">
              <a:rPr lang="zh-CN" altLang="en-US" smtClean="0"/>
              <a:t>2018/6/1</a:t>
            </a:fld>
            <a:endParaRPr lang="zh-CN" altLang="en-US" dirty="0"/>
          </a:p>
        </p:txBody>
      </p:sp>
      <p:sp>
        <p:nvSpPr>
          <p:cNvPr id="4" name="页脚占位符 3"/>
          <p:cNvSpPr>
            <a:spLocks noGrp="1"/>
          </p:cNvSpPr>
          <p:nvPr>
            <p:ph type="ftr" sz="quarter" idx="11"/>
          </p:nvPr>
        </p:nvSpPr>
        <p:spPr>
          <a:xfrm>
            <a:off x="3790950" y="6492875"/>
            <a:ext cx="2859882" cy="365125"/>
          </a:xfrm>
          <a:noFill/>
        </p:spPr>
        <p:txBody>
          <a:bodyPr/>
          <a:lstStyle>
            <a:lvl1pPr>
              <a:defRPr>
                <a:solidFill>
                  <a:schemeClr val="tx1"/>
                </a:solidFill>
              </a:defRPr>
            </a:lvl1pPr>
          </a:lstStyle>
          <a:p>
            <a:endParaRPr lang="zh-CN" altLang="en-US" dirty="0"/>
          </a:p>
        </p:txBody>
      </p:sp>
      <p:sp>
        <p:nvSpPr>
          <p:cNvPr id="5" name="灯片编号占位符 4"/>
          <p:cNvSpPr>
            <a:spLocks noGrp="1"/>
          </p:cNvSpPr>
          <p:nvPr>
            <p:ph type="sldNum" sz="quarter" idx="12"/>
          </p:nvPr>
        </p:nvSpPr>
        <p:spPr>
          <a:xfrm>
            <a:off x="6650831" y="6492873"/>
            <a:ext cx="445293" cy="365125"/>
          </a:xfrm>
          <a:prstGeom prst="rect">
            <a:avLst/>
          </a:prstGeom>
          <a:noFill/>
        </p:spPr>
        <p:txBody>
          <a:bodyPr/>
          <a:lstStyle>
            <a:lvl1pPr>
              <a:defRPr>
                <a:solidFill>
                  <a:schemeClr val="tx1"/>
                </a:solidFill>
              </a:defRPr>
            </a:lvl1pPr>
          </a:lstStyle>
          <a:p>
            <a:fld id="{B074D590-72EB-4040-88D9-48621268911B}" type="slidenum">
              <a:rPr lang="zh-CN" altLang="en-US" smtClean="0"/>
              <a:pPr/>
              <a:t>‹#›</a:t>
            </a:fld>
            <a:endParaRPr lang="zh-CN" altLang="en-US" dirty="0"/>
          </a:p>
        </p:txBody>
      </p:sp>
      <p:pic>
        <p:nvPicPr>
          <p:cNvPr id="7" name="图片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201976" y="302656"/>
            <a:ext cx="1644629" cy="452574"/>
          </a:xfrm>
          <a:prstGeom prst="rect">
            <a:avLst/>
          </a:prstGeom>
        </p:spPr>
      </p:pic>
      <p:pic>
        <p:nvPicPr>
          <p:cNvPr id="8" name="图片 7"/>
          <p:cNvPicPr>
            <a:picLocks noChangeAspect="1"/>
          </p:cNvPicPr>
          <p:nvPr userDrawn="1"/>
        </p:nvPicPr>
        <p:blipFill rotWithShape="1">
          <a:blip r:embed="rId3" cstate="email">
            <a:extLst>
              <a:ext uri="{28A0092B-C50C-407E-A947-70E740481C1C}">
                <a14:useLocalDpi xmlns:a14="http://schemas.microsoft.com/office/drawing/2010/main"/>
              </a:ext>
            </a:extLst>
          </a:blip>
          <a:srcRect r="313"/>
          <a:stretch/>
        </p:blipFill>
        <p:spPr>
          <a:xfrm>
            <a:off x="0" y="5518799"/>
            <a:ext cx="9144000" cy="1348727"/>
          </a:xfrm>
          <a:prstGeom prst="rect">
            <a:avLst/>
          </a:prstGeom>
        </p:spPr>
      </p:pic>
    </p:spTree>
    <p:extLst>
      <p:ext uri="{BB962C8B-B14F-4D97-AF65-F5344CB8AC3E}">
        <p14:creationId xmlns:p14="http://schemas.microsoft.com/office/powerpoint/2010/main" val="1267272099"/>
      </p:ext>
    </p:extLst>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内容占位符 2"/>
          <p:cNvSpPr>
            <a:spLocks noGrp="1"/>
          </p:cNvSpPr>
          <p:nvPr>
            <p:ph idx="1"/>
          </p:nvPr>
        </p:nvSpPr>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0B337C38-3F76-0A4A-B654-7A95C49C14D9}" type="datetimeFigureOut">
              <a:rPr kumimoji="1" lang="zh-CN" altLang="en-US" smtClean="0"/>
              <a:t>2018/6/1</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4CF08DFF-B993-584A-A6B8-1F88E1CCF55F}" type="slidenum">
              <a:rPr kumimoji="1" lang="zh-CN" altLang="en-US" smtClean="0"/>
              <a:t>‹#›</a:t>
            </a:fld>
            <a:endParaRPr kumimoji="1" lang="zh-CN" altLang="en-US"/>
          </a:p>
        </p:txBody>
      </p:sp>
    </p:spTree>
    <p:extLst>
      <p:ext uri="{BB962C8B-B14F-4D97-AF65-F5344CB8AC3E}">
        <p14:creationId xmlns:p14="http://schemas.microsoft.com/office/powerpoint/2010/main" val="337608976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背景空白">
    <p:spTree>
      <p:nvGrpSpPr>
        <p:cNvPr id="1" name=""/>
        <p:cNvGrpSpPr/>
        <p:nvPr/>
      </p:nvGrpSpPr>
      <p:grpSpPr>
        <a:xfrm>
          <a:off x="0" y="0"/>
          <a:ext cx="0" cy="0"/>
          <a:chOff x="0" y="0"/>
          <a:chExt cx="0" cy="0"/>
        </a:xfrm>
      </p:grpSpPr>
      <p:sp>
        <p:nvSpPr>
          <p:cNvPr id="6" name="矩形 5"/>
          <p:cNvSpPr/>
          <p:nvPr userDrawn="1"/>
        </p:nvSpPr>
        <p:spPr>
          <a:xfrm>
            <a:off x="0" y="0"/>
            <a:ext cx="9143999" cy="68707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a:xfrm>
            <a:off x="301336" y="6492874"/>
            <a:ext cx="2057400" cy="365125"/>
          </a:xfrm>
        </p:spPr>
        <p:txBody>
          <a:bodyPr/>
          <a:lstStyle/>
          <a:p>
            <a:fld id="{ACAC3ECF-803E-49A9-9078-3F3665FCA2BD}" type="datetime1">
              <a:rPr lang="zh-CN" altLang="en-US" smtClean="0"/>
              <a:t>2018/6/1</a:t>
            </a:fld>
            <a:endParaRPr lang="zh-CN" altLang="en-US"/>
          </a:p>
        </p:txBody>
      </p:sp>
      <p:sp>
        <p:nvSpPr>
          <p:cNvPr id="4" name="页脚占位符 3"/>
          <p:cNvSpPr>
            <a:spLocks noGrp="1"/>
          </p:cNvSpPr>
          <p:nvPr>
            <p:ph type="ftr" sz="quarter" idx="11"/>
          </p:nvPr>
        </p:nvSpPr>
        <p:spPr>
          <a:xfrm>
            <a:off x="3460172" y="6492875"/>
            <a:ext cx="4337628" cy="365125"/>
          </a:xfrm>
        </p:spPr>
        <p:txBody>
          <a:bodyPr/>
          <a:lstStyle/>
          <a:p>
            <a:endParaRPr lang="zh-CN" altLang="en-US" dirty="0"/>
          </a:p>
        </p:txBody>
      </p:sp>
      <p:sp>
        <p:nvSpPr>
          <p:cNvPr id="5" name="灯片编号占位符 4"/>
          <p:cNvSpPr>
            <a:spLocks noGrp="1"/>
          </p:cNvSpPr>
          <p:nvPr>
            <p:ph type="sldNum" sz="quarter" idx="12"/>
          </p:nvPr>
        </p:nvSpPr>
        <p:spPr>
          <a:xfrm>
            <a:off x="8698706" y="6497636"/>
            <a:ext cx="445293" cy="365125"/>
          </a:xfrm>
          <a:prstGeom prst="rect">
            <a:avLst/>
          </a:prstGeom>
        </p:spPr>
        <p:txBody>
          <a:bodyPr/>
          <a:lstStyle/>
          <a:p>
            <a:fld id="{B074D590-72EB-4040-88D9-48621268911B}" type="slidenum">
              <a:rPr lang="zh-CN" altLang="en-US" smtClean="0"/>
              <a:pPr/>
              <a:t>‹#›</a:t>
            </a:fld>
            <a:endParaRPr lang="zh-CN" altLang="en-US" dirty="0"/>
          </a:p>
        </p:txBody>
      </p:sp>
    </p:spTree>
    <p:extLst>
      <p:ext uri="{BB962C8B-B14F-4D97-AF65-F5344CB8AC3E}">
        <p14:creationId xmlns:p14="http://schemas.microsoft.com/office/powerpoint/2010/main" val="381054585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仅校徽">
    <p:spTree>
      <p:nvGrpSpPr>
        <p:cNvPr id="1" name=""/>
        <p:cNvGrpSpPr/>
        <p:nvPr/>
      </p:nvGrpSpPr>
      <p:grpSpPr>
        <a:xfrm>
          <a:off x="0" y="0"/>
          <a:ext cx="0" cy="0"/>
          <a:chOff x="0" y="0"/>
          <a:chExt cx="0" cy="0"/>
        </a:xfrm>
      </p:grpSpPr>
      <p:sp>
        <p:nvSpPr>
          <p:cNvPr id="3" name="矩形 2"/>
          <p:cNvSpPr/>
          <p:nvPr userDrawn="1"/>
        </p:nvSpPr>
        <p:spPr>
          <a:xfrm>
            <a:off x="0" y="5301342"/>
            <a:ext cx="9144000" cy="15566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671423251"/>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4"/>
            <a:ext cx="7772400" cy="1362075"/>
          </a:xfrm>
        </p:spPr>
        <p:txBody>
          <a:bodyPr anchor="t"/>
          <a:lstStyle>
            <a:lvl1pPr algn="l">
              <a:defRPr sz="4000" b="1" cap="all"/>
            </a:lvl1pPr>
          </a:lstStyle>
          <a:p>
            <a:r>
              <a:rPr kumimoji="1"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189" indent="0">
              <a:buNone/>
              <a:defRPr sz="1800">
                <a:solidFill>
                  <a:schemeClr val="tx1">
                    <a:tint val="75000"/>
                  </a:schemeClr>
                </a:solidFill>
              </a:defRPr>
            </a:lvl2pPr>
            <a:lvl3pPr marL="914377" indent="0">
              <a:buNone/>
              <a:defRPr sz="1600">
                <a:solidFill>
                  <a:schemeClr val="tx1">
                    <a:tint val="75000"/>
                  </a:schemeClr>
                </a:solidFill>
              </a:defRPr>
            </a:lvl3pPr>
            <a:lvl4pPr marL="1371566" indent="0">
              <a:buNone/>
              <a:defRPr sz="1400">
                <a:solidFill>
                  <a:schemeClr val="tx1">
                    <a:tint val="75000"/>
                  </a:schemeClr>
                </a:solidFill>
              </a:defRPr>
            </a:lvl4pPr>
            <a:lvl5pPr marL="1828754" indent="0">
              <a:buNone/>
              <a:defRPr sz="1400">
                <a:solidFill>
                  <a:schemeClr val="tx1">
                    <a:tint val="75000"/>
                  </a:schemeClr>
                </a:solidFill>
              </a:defRPr>
            </a:lvl5pPr>
            <a:lvl6pPr marL="2285943" indent="0">
              <a:buNone/>
              <a:defRPr sz="1400">
                <a:solidFill>
                  <a:schemeClr val="tx1">
                    <a:tint val="75000"/>
                  </a:schemeClr>
                </a:solidFill>
              </a:defRPr>
            </a:lvl6pPr>
            <a:lvl7pPr marL="2743131" indent="0">
              <a:buNone/>
              <a:defRPr sz="1400">
                <a:solidFill>
                  <a:schemeClr val="tx1">
                    <a:tint val="75000"/>
                  </a:schemeClr>
                </a:solidFill>
              </a:defRPr>
            </a:lvl7pPr>
            <a:lvl8pPr marL="3200320" indent="0">
              <a:buNone/>
              <a:defRPr sz="1400">
                <a:solidFill>
                  <a:schemeClr val="tx1">
                    <a:tint val="75000"/>
                  </a:schemeClr>
                </a:solidFill>
              </a:defRPr>
            </a:lvl8pPr>
            <a:lvl9pPr marL="3657509" indent="0">
              <a:buNone/>
              <a:defRPr sz="1400">
                <a:solidFill>
                  <a:schemeClr val="tx1">
                    <a:tint val="75000"/>
                  </a:schemeClr>
                </a:solidFill>
              </a:defRPr>
            </a:lvl9pPr>
          </a:lstStyle>
          <a:p>
            <a:pPr lvl="0"/>
            <a:r>
              <a:rPr kumimoji="1" lang="zh-CN" altLang="en-US"/>
              <a:t>单击此处编辑母版文本样式</a:t>
            </a:r>
          </a:p>
        </p:txBody>
      </p:sp>
      <p:sp>
        <p:nvSpPr>
          <p:cNvPr id="4" name="日期占位符 3"/>
          <p:cNvSpPr>
            <a:spLocks noGrp="1"/>
          </p:cNvSpPr>
          <p:nvPr>
            <p:ph type="dt" sz="half" idx="10"/>
          </p:nvPr>
        </p:nvSpPr>
        <p:spPr/>
        <p:txBody>
          <a:bodyPr/>
          <a:lstStyle/>
          <a:p>
            <a:fld id="{0B337C38-3F76-0A4A-B654-7A95C49C14D9}" type="datetimeFigureOut">
              <a:rPr kumimoji="1" lang="zh-CN" altLang="en-US" smtClean="0"/>
              <a:t>2018/6/1</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4CF08DFF-B993-584A-A6B8-1F88E1CCF55F}" type="slidenum">
              <a:rPr kumimoji="1" lang="zh-CN" altLang="en-US" smtClean="0"/>
              <a:t>‹#›</a:t>
            </a:fld>
            <a:endParaRPr kumimoji="1" lang="zh-CN" altLang="en-US"/>
          </a:p>
        </p:txBody>
      </p:sp>
    </p:spTree>
    <p:extLst>
      <p:ext uri="{BB962C8B-B14F-4D97-AF65-F5344CB8AC3E}">
        <p14:creationId xmlns:p14="http://schemas.microsoft.com/office/powerpoint/2010/main" val="2008761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内容占位符 2"/>
          <p:cNvSpPr>
            <a:spLocks noGrp="1"/>
          </p:cNvSpPr>
          <p:nvPr>
            <p:ph sz="half" idx="1"/>
          </p:nvPr>
        </p:nvSpPr>
        <p:spPr>
          <a:xfrm>
            <a:off x="457200" y="1600204"/>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内容占位符 3"/>
          <p:cNvSpPr>
            <a:spLocks noGrp="1"/>
          </p:cNvSpPr>
          <p:nvPr>
            <p:ph sz="half" idx="2"/>
          </p:nvPr>
        </p:nvSpPr>
        <p:spPr>
          <a:xfrm>
            <a:off x="4648200" y="1600204"/>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日期占位符 4"/>
          <p:cNvSpPr>
            <a:spLocks noGrp="1"/>
          </p:cNvSpPr>
          <p:nvPr>
            <p:ph type="dt" sz="half" idx="10"/>
          </p:nvPr>
        </p:nvSpPr>
        <p:spPr/>
        <p:txBody>
          <a:bodyPr/>
          <a:lstStyle/>
          <a:p>
            <a:fld id="{0B337C38-3F76-0A4A-B654-7A95C49C14D9}" type="datetimeFigureOut">
              <a:rPr kumimoji="1" lang="zh-CN" altLang="en-US" smtClean="0"/>
              <a:t>2018/6/1</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4CF08DFF-B993-584A-A6B8-1F88E1CCF55F}" type="slidenum">
              <a:rPr kumimoji="1" lang="zh-CN" altLang="en-US" smtClean="0"/>
              <a:t>‹#›</a:t>
            </a:fld>
            <a:endParaRPr kumimoji="1" lang="zh-CN" altLang="en-US"/>
          </a:p>
        </p:txBody>
      </p:sp>
    </p:spTree>
    <p:extLst>
      <p:ext uri="{BB962C8B-B14F-4D97-AF65-F5344CB8AC3E}">
        <p14:creationId xmlns:p14="http://schemas.microsoft.com/office/powerpoint/2010/main" val="14649654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kumimoji="1"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kumimoji="1"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文本占位符 4"/>
          <p:cNvSpPr>
            <a:spLocks noGrp="1"/>
          </p:cNvSpPr>
          <p:nvPr>
            <p:ph type="body" sz="quarter" idx="3"/>
          </p:nvPr>
        </p:nvSpPr>
        <p:spPr>
          <a:xfrm>
            <a:off x="4645027" y="1535113"/>
            <a:ext cx="4041775" cy="63976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kumimoji="1" lang="zh-CN" altLang="en-US"/>
              <a:t>单击此处编辑母版文本样式</a:t>
            </a:r>
          </a:p>
        </p:txBody>
      </p:sp>
      <p:sp>
        <p:nvSpPr>
          <p:cNvPr id="6" name="内容占位符 5"/>
          <p:cNvSpPr>
            <a:spLocks noGrp="1"/>
          </p:cNvSpPr>
          <p:nvPr>
            <p:ph sz="quarter" idx="4"/>
          </p:nvPr>
        </p:nvSpPr>
        <p:spPr>
          <a:xfrm>
            <a:off x="4645027"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7" name="日期占位符 6"/>
          <p:cNvSpPr>
            <a:spLocks noGrp="1"/>
          </p:cNvSpPr>
          <p:nvPr>
            <p:ph type="dt" sz="half" idx="10"/>
          </p:nvPr>
        </p:nvSpPr>
        <p:spPr/>
        <p:txBody>
          <a:bodyPr/>
          <a:lstStyle/>
          <a:p>
            <a:fld id="{0B337C38-3F76-0A4A-B654-7A95C49C14D9}" type="datetimeFigureOut">
              <a:rPr kumimoji="1" lang="zh-CN" altLang="en-US" smtClean="0"/>
              <a:t>2018/6/1</a:t>
            </a:fld>
            <a:endParaRPr kumimoji="1" lang="zh-CN" altLang="en-US"/>
          </a:p>
        </p:txBody>
      </p:sp>
      <p:sp>
        <p:nvSpPr>
          <p:cNvPr id="8" name="页脚占位符 7"/>
          <p:cNvSpPr>
            <a:spLocks noGrp="1"/>
          </p:cNvSpPr>
          <p:nvPr>
            <p:ph type="ftr" sz="quarter" idx="11"/>
          </p:nvPr>
        </p:nvSpPr>
        <p:spPr/>
        <p:txBody>
          <a:bodyPr/>
          <a:lstStyle/>
          <a:p>
            <a:endParaRPr kumimoji="1" lang="zh-CN" altLang="en-US"/>
          </a:p>
        </p:txBody>
      </p:sp>
      <p:sp>
        <p:nvSpPr>
          <p:cNvPr id="9" name="幻灯片编号占位符 8"/>
          <p:cNvSpPr>
            <a:spLocks noGrp="1"/>
          </p:cNvSpPr>
          <p:nvPr>
            <p:ph type="sldNum" sz="quarter" idx="12"/>
          </p:nvPr>
        </p:nvSpPr>
        <p:spPr/>
        <p:txBody>
          <a:bodyPr/>
          <a:lstStyle/>
          <a:p>
            <a:fld id="{4CF08DFF-B993-584A-A6B8-1F88E1CCF55F}" type="slidenum">
              <a:rPr kumimoji="1" lang="zh-CN" altLang="en-US" smtClean="0"/>
              <a:t>‹#›</a:t>
            </a:fld>
            <a:endParaRPr kumimoji="1" lang="zh-CN" altLang="en-US"/>
          </a:p>
        </p:txBody>
      </p:sp>
    </p:spTree>
    <p:extLst>
      <p:ext uri="{BB962C8B-B14F-4D97-AF65-F5344CB8AC3E}">
        <p14:creationId xmlns:p14="http://schemas.microsoft.com/office/powerpoint/2010/main" val="2618678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日期占位符 2"/>
          <p:cNvSpPr>
            <a:spLocks noGrp="1"/>
          </p:cNvSpPr>
          <p:nvPr>
            <p:ph type="dt" sz="half" idx="10"/>
          </p:nvPr>
        </p:nvSpPr>
        <p:spPr/>
        <p:txBody>
          <a:bodyPr/>
          <a:lstStyle/>
          <a:p>
            <a:fld id="{0B337C38-3F76-0A4A-B654-7A95C49C14D9}" type="datetimeFigureOut">
              <a:rPr kumimoji="1" lang="zh-CN" altLang="en-US" smtClean="0"/>
              <a:t>2018/6/1</a:t>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幻灯片编号占位符 4"/>
          <p:cNvSpPr>
            <a:spLocks noGrp="1"/>
          </p:cNvSpPr>
          <p:nvPr>
            <p:ph type="sldNum" sz="quarter" idx="12"/>
          </p:nvPr>
        </p:nvSpPr>
        <p:spPr/>
        <p:txBody>
          <a:bodyPr/>
          <a:lstStyle/>
          <a:p>
            <a:fld id="{4CF08DFF-B993-584A-A6B8-1F88E1CCF55F}" type="slidenum">
              <a:rPr kumimoji="1" lang="zh-CN" altLang="en-US" smtClean="0"/>
              <a:t>‹#›</a:t>
            </a:fld>
            <a:endParaRPr kumimoji="1" lang="zh-CN" altLang="en-US"/>
          </a:p>
        </p:txBody>
      </p:sp>
    </p:spTree>
    <p:extLst>
      <p:ext uri="{BB962C8B-B14F-4D97-AF65-F5344CB8AC3E}">
        <p14:creationId xmlns:p14="http://schemas.microsoft.com/office/powerpoint/2010/main" val="20769394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0B337C38-3F76-0A4A-B654-7A95C49C14D9}" type="datetimeFigureOut">
              <a:rPr kumimoji="1" lang="zh-CN" altLang="en-US" smtClean="0"/>
              <a:t>2018/6/1</a:t>
            </a:fld>
            <a:endParaRPr kumimoji="1" lang="zh-CN" altLang="en-US"/>
          </a:p>
        </p:txBody>
      </p:sp>
      <p:sp>
        <p:nvSpPr>
          <p:cNvPr id="3" name="页脚占位符 2"/>
          <p:cNvSpPr>
            <a:spLocks noGrp="1"/>
          </p:cNvSpPr>
          <p:nvPr>
            <p:ph type="ftr" sz="quarter" idx="11"/>
          </p:nvPr>
        </p:nvSpPr>
        <p:spPr/>
        <p:txBody>
          <a:bodyPr/>
          <a:lstStyle/>
          <a:p>
            <a:endParaRPr kumimoji="1" lang="zh-CN" altLang="en-US"/>
          </a:p>
        </p:txBody>
      </p:sp>
      <p:sp>
        <p:nvSpPr>
          <p:cNvPr id="4" name="幻灯片编号占位符 3"/>
          <p:cNvSpPr>
            <a:spLocks noGrp="1"/>
          </p:cNvSpPr>
          <p:nvPr>
            <p:ph type="sldNum" sz="quarter" idx="12"/>
          </p:nvPr>
        </p:nvSpPr>
        <p:spPr/>
        <p:txBody>
          <a:bodyPr/>
          <a:lstStyle/>
          <a:p>
            <a:fld id="{4CF08DFF-B993-584A-A6B8-1F88E1CCF55F}" type="slidenum">
              <a:rPr kumimoji="1" lang="zh-CN" altLang="en-US" smtClean="0"/>
              <a:t>‹#›</a:t>
            </a:fld>
            <a:endParaRPr kumimoji="1" lang="zh-CN" altLang="en-US"/>
          </a:p>
        </p:txBody>
      </p:sp>
    </p:spTree>
    <p:extLst>
      <p:ext uri="{BB962C8B-B14F-4D97-AF65-F5344CB8AC3E}">
        <p14:creationId xmlns:p14="http://schemas.microsoft.com/office/powerpoint/2010/main" val="36258831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2" y="273050"/>
            <a:ext cx="3008313" cy="1162050"/>
          </a:xfrm>
        </p:spPr>
        <p:txBody>
          <a:bodyPr anchor="b"/>
          <a:lstStyle>
            <a:lvl1pPr algn="l">
              <a:defRPr sz="2000" b="1"/>
            </a:lvl1pPr>
          </a:lstStyle>
          <a:p>
            <a:r>
              <a:rPr kumimoji="1" lang="zh-CN" altLang="en-US"/>
              <a:t>单击此处编辑母版标题样式</a:t>
            </a:r>
          </a:p>
        </p:txBody>
      </p:sp>
      <p:sp>
        <p:nvSpPr>
          <p:cNvPr id="3" name="内容占位符 2"/>
          <p:cNvSpPr>
            <a:spLocks noGrp="1"/>
          </p:cNvSpPr>
          <p:nvPr>
            <p:ph idx="1"/>
          </p:nvPr>
        </p:nvSpPr>
        <p:spPr>
          <a:xfrm>
            <a:off x="3575050" y="273054"/>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文本占位符 3"/>
          <p:cNvSpPr>
            <a:spLocks noGrp="1"/>
          </p:cNvSpPr>
          <p:nvPr>
            <p:ph type="body" sz="half" idx="2"/>
          </p:nvPr>
        </p:nvSpPr>
        <p:spPr>
          <a:xfrm>
            <a:off x="457202" y="1435103"/>
            <a:ext cx="3008313" cy="4691063"/>
          </a:xfrm>
        </p:spPr>
        <p:txBody>
          <a:bodyPr/>
          <a:lstStyle>
            <a:lvl1pPr marL="0" indent="0">
              <a:buNone/>
              <a:defRPr sz="1400"/>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kumimoji="1" lang="zh-CN" altLang="en-US"/>
              <a:t>单击此处编辑母版文本样式</a:t>
            </a:r>
          </a:p>
        </p:txBody>
      </p:sp>
      <p:sp>
        <p:nvSpPr>
          <p:cNvPr id="5" name="日期占位符 4"/>
          <p:cNvSpPr>
            <a:spLocks noGrp="1"/>
          </p:cNvSpPr>
          <p:nvPr>
            <p:ph type="dt" sz="half" idx="10"/>
          </p:nvPr>
        </p:nvSpPr>
        <p:spPr/>
        <p:txBody>
          <a:bodyPr/>
          <a:lstStyle/>
          <a:p>
            <a:fld id="{0B337C38-3F76-0A4A-B654-7A95C49C14D9}" type="datetimeFigureOut">
              <a:rPr kumimoji="1" lang="zh-CN" altLang="en-US" smtClean="0"/>
              <a:t>2018/6/1</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4CF08DFF-B993-584A-A6B8-1F88E1CCF55F}" type="slidenum">
              <a:rPr kumimoji="1" lang="zh-CN" altLang="en-US" smtClean="0"/>
              <a:t>‹#›</a:t>
            </a:fld>
            <a:endParaRPr kumimoji="1" lang="zh-CN" altLang="en-US"/>
          </a:p>
        </p:txBody>
      </p:sp>
    </p:spTree>
    <p:extLst>
      <p:ext uri="{BB962C8B-B14F-4D97-AF65-F5344CB8AC3E}">
        <p14:creationId xmlns:p14="http://schemas.microsoft.com/office/powerpoint/2010/main" val="10973264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kumimoji="1"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kumimoji="1"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kumimoji="1" lang="zh-CN" altLang="en-US"/>
              <a:t>单击此处编辑母版文本样式</a:t>
            </a:r>
          </a:p>
        </p:txBody>
      </p:sp>
      <p:sp>
        <p:nvSpPr>
          <p:cNvPr id="5" name="日期占位符 4"/>
          <p:cNvSpPr>
            <a:spLocks noGrp="1"/>
          </p:cNvSpPr>
          <p:nvPr>
            <p:ph type="dt" sz="half" idx="10"/>
          </p:nvPr>
        </p:nvSpPr>
        <p:spPr/>
        <p:txBody>
          <a:bodyPr/>
          <a:lstStyle/>
          <a:p>
            <a:fld id="{0B337C38-3F76-0A4A-B654-7A95C49C14D9}" type="datetimeFigureOut">
              <a:rPr kumimoji="1" lang="zh-CN" altLang="en-US" smtClean="0"/>
              <a:t>2018/6/1</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4CF08DFF-B993-584A-A6B8-1F88E1CCF55F}" type="slidenum">
              <a:rPr kumimoji="1" lang="zh-CN" altLang="en-US" smtClean="0"/>
              <a:t>‹#›</a:t>
            </a:fld>
            <a:endParaRPr kumimoji="1" lang="zh-CN" altLang="en-US"/>
          </a:p>
        </p:txBody>
      </p:sp>
    </p:spTree>
    <p:extLst>
      <p:ext uri="{BB962C8B-B14F-4D97-AF65-F5344CB8AC3E}">
        <p14:creationId xmlns:p14="http://schemas.microsoft.com/office/powerpoint/2010/main" val="10622377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2.emf"/><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image" Target="../media/image1.emf"/><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theme" Target="../theme/theme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p:cNvSpPr>
            <a:spLocks noGrp="1"/>
          </p:cNvSpPr>
          <p:nvPr>
            <p:ph type="body" idx="1"/>
          </p:nvPr>
        </p:nvSpPr>
        <p:spPr>
          <a:xfrm>
            <a:off x="457200" y="1600204"/>
            <a:ext cx="8229600" cy="4525963"/>
          </a:xfrm>
          <a:prstGeom prst="rect">
            <a:avLst/>
          </a:prstGeom>
        </p:spPr>
        <p:txBody>
          <a:bodyPr vert="horz" lIns="91440" tIns="45720" rIns="91440" bIns="45720" rtlCol="0">
            <a:normAutofit/>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2"/>
          </p:nvPr>
        </p:nvSpPr>
        <p:spPr>
          <a:xfrm>
            <a:off x="457200" y="6356354"/>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B337C38-3F76-0A4A-B654-7A95C49C14D9}" type="datetimeFigureOut">
              <a:rPr kumimoji="1" lang="zh-CN" altLang="en-US" smtClean="0"/>
              <a:t>2018/6/1</a:t>
            </a:fld>
            <a:endParaRPr kumimoji="1" lang="zh-CN" altLang="en-US"/>
          </a:p>
        </p:txBody>
      </p:sp>
      <p:sp>
        <p:nvSpPr>
          <p:cNvPr id="5" name="页脚占位符 4"/>
          <p:cNvSpPr>
            <a:spLocks noGrp="1"/>
          </p:cNvSpPr>
          <p:nvPr>
            <p:ph type="ftr" sz="quarter" idx="3"/>
          </p:nvPr>
        </p:nvSpPr>
        <p:spPr>
          <a:xfrm>
            <a:off x="3124200" y="6356354"/>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幻灯片编号占位符 5"/>
          <p:cNvSpPr>
            <a:spLocks noGrp="1"/>
          </p:cNvSpPr>
          <p:nvPr>
            <p:ph type="sldNum" sz="quarter" idx="4"/>
          </p:nvPr>
        </p:nvSpPr>
        <p:spPr>
          <a:xfrm>
            <a:off x="6553200" y="6356354"/>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CF08DFF-B993-584A-A6B8-1F88E1CCF55F}" type="slidenum">
              <a:rPr kumimoji="1" lang="zh-CN" altLang="en-US" smtClean="0"/>
              <a:t>‹#›</a:t>
            </a:fld>
            <a:endParaRPr kumimoji="1" lang="zh-CN" altLang="en-US"/>
          </a:p>
        </p:txBody>
      </p:sp>
    </p:spTree>
    <p:extLst>
      <p:ext uri="{BB962C8B-B14F-4D97-AF65-F5344CB8AC3E}">
        <p14:creationId xmlns:p14="http://schemas.microsoft.com/office/powerpoint/2010/main" val="56108141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189" rtl="0" eaLnBrk="1" latinLnBrk="0" hangingPunct="1">
        <a:spcBef>
          <a:spcPct val="0"/>
        </a:spcBef>
        <a:buNone/>
        <a:defRPr sz="4400" kern="1200">
          <a:solidFill>
            <a:schemeClr val="tx1"/>
          </a:solidFill>
          <a:latin typeface="+mj-lt"/>
          <a:ea typeface="+mj-ea"/>
          <a:cs typeface="+mj-cs"/>
        </a:defRPr>
      </a:lvl1pPr>
    </p:titleStyle>
    <p:bodyStyle>
      <a:lvl1pPr marL="342891" indent="-342891" algn="l" defTabSz="457189" rtl="0" eaLnBrk="1" latinLnBrk="0" hangingPunct="1">
        <a:spcBef>
          <a:spcPct val="20000"/>
        </a:spcBef>
        <a:buFont typeface="Arial"/>
        <a:buChar char="•"/>
        <a:defRPr sz="3200" kern="1200">
          <a:solidFill>
            <a:schemeClr val="tx1"/>
          </a:solidFill>
          <a:latin typeface="+mn-lt"/>
          <a:ea typeface="+mn-ea"/>
          <a:cs typeface="+mn-cs"/>
        </a:defRPr>
      </a:lvl1pPr>
      <a:lvl2pPr marL="742932" indent="-285744" algn="l" defTabSz="457189" rtl="0" eaLnBrk="1" latinLnBrk="0" hangingPunct="1">
        <a:spcBef>
          <a:spcPct val="20000"/>
        </a:spcBef>
        <a:buFont typeface="Arial"/>
        <a:buChar char="–"/>
        <a:defRPr sz="2800" kern="1200">
          <a:solidFill>
            <a:schemeClr val="tx1"/>
          </a:solidFill>
          <a:latin typeface="+mn-lt"/>
          <a:ea typeface="+mn-ea"/>
          <a:cs typeface="+mn-cs"/>
        </a:defRPr>
      </a:lvl2pPr>
      <a:lvl3pPr marL="1142971" indent="-228594" algn="l" defTabSz="457189" rtl="0" eaLnBrk="1" latinLnBrk="0" hangingPunct="1">
        <a:spcBef>
          <a:spcPct val="20000"/>
        </a:spcBef>
        <a:buFont typeface="Arial"/>
        <a:buChar char="•"/>
        <a:defRPr sz="2400" kern="1200">
          <a:solidFill>
            <a:schemeClr val="tx1"/>
          </a:solidFill>
          <a:latin typeface="+mn-lt"/>
          <a:ea typeface="+mn-ea"/>
          <a:cs typeface="+mn-cs"/>
        </a:defRPr>
      </a:lvl3pPr>
      <a:lvl4pPr marL="1600160" indent="-228594" algn="l" defTabSz="457189" rtl="0" eaLnBrk="1" latinLnBrk="0" hangingPunct="1">
        <a:spcBef>
          <a:spcPct val="20000"/>
        </a:spcBef>
        <a:buFont typeface="Arial"/>
        <a:buChar char="–"/>
        <a:defRPr sz="2000" kern="1200">
          <a:solidFill>
            <a:schemeClr val="tx1"/>
          </a:solidFill>
          <a:latin typeface="+mn-lt"/>
          <a:ea typeface="+mn-ea"/>
          <a:cs typeface="+mn-cs"/>
        </a:defRPr>
      </a:lvl4pPr>
      <a:lvl5pPr marL="2057349" indent="-228594" algn="l" defTabSz="457189" rtl="0" eaLnBrk="1" latinLnBrk="0" hangingPunct="1">
        <a:spcBef>
          <a:spcPct val="20000"/>
        </a:spcBef>
        <a:buFont typeface="Arial"/>
        <a:buChar char="»"/>
        <a:defRPr sz="2000" kern="1200">
          <a:solidFill>
            <a:schemeClr val="tx1"/>
          </a:solidFill>
          <a:latin typeface="+mn-lt"/>
          <a:ea typeface="+mn-ea"/>
          <a:cs typeface="+mn-cs"/>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4"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zh-CN"/>
      </a:defPPr>
      <a:lvl1pPr marL="0" algn="l" defTabSz="457189" rtl="0" eaLnBrk="1" latinLnBrk="0" hangingPunct="1">
        <a:defRPr sz="1800" kern="1200">
          <a:solidFill>
            <a:schemeClr val="tx1"/>
          </a:solidFill>
          <a:latin typeface="+mn-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7"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1"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1336" y="257551"/>
            <a:ext cx="6556664" cy="542783"/>
          </a:xfrm>
          <a:prstGeom prst="rect">
            <a:avLst/>
          </a:prstGeom>
          <a:solidFill>
            <a:srgbClr val="C00000"/>
          </a:solidFill>
          <a:ln w="9525">
            <a:miter lim="800000"/>
            <a:headEnd/>
            <a:tailEnd/>
          </a:ln>
          <a:scene3d>
            <a:camera prst="legacyObliqueTopLeft"/>
            <a:lightRig rig="legacyFlat3" dir="t"/>
          </a:scene3d>
          <a:sp3d extrusionH="203200" contourW="31750" prstMaterial="legacyMatte">
            <a:bevelT w="13500" h="13500" prst="angle"/>
            <a:bevelB w="13500" h="13500" prst="angle"/>
            <a:extrusionClr>
              <a:srgbClr val="C00000"/>
            </a:extrusionClr>
            <a:contourClr>
              <a:schemeClr val="tx2"/>
            </a:contourClr>
          </a:sp3d>
        </p:spPr>
        <p:txBody>
          <a:bodyPr wrap="none" anchor="ctr">
            <a:flatTx/>
          </a:bodyPr>
          <a:lstStyle/>
          <a:p>
            <a:pPr lvl="0" fontAlgn="base">
              <a:spcAft>
                <a:spcPct val="0"/>
              </a:spcAft>
            </a:pPr>
            <a:r>
              <a:rPr lang="zh-CN" altLang="en-US" dirty="0"/>
              <a:t>单击此处编辑母版标题样式</a:t>
            </a:r>
            <a:endParaRPr lang="en-US" dirty="0"/>
          </a:p>
        </p:txBody>
      </p:sp>
      <p:sp>
        <p:nvSpPr>
          <p:cNvPr id="3" name="Text Placeholder 2"/>
          <p:cNvSpPr>
            <a:spLocks noGrp="1"/>
          </p:cNvSpPr>
          <p:nvPr>
            <p:ph type="body" idx="1"/>
          </p:nvPr>
        </p:nvSpPr>
        <p:spPr>
          <a:xfrm>
            <a:off x="628650" y="902496"/>
            <a:ext cx="7886700" cy="5250654"/>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628650" y="6173787"/>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F981393-320F-4147-9D89-82BD4A33C6D2}" type="datetime1">
              <a:rPr lang="zh-CN" altLang="en-US" smtClean="0"/>
              <a:t>2018/6/1</a:t>
            </a:fld>
            <a:endParaRPr lang="zh-CN" altLang="en-US"/>
          </a:p>
        </p:txBody>
      </p:sp>
      <p:sp>
        <p:nvSpPr>
          <p:cNvPr id="5" name="Footer Placeholder 4"/>
          <p:cNvSpPr>
            <a:spLocks noGrp="1"/>
          </p:cNvSpPr>
          <p:nvPr>
            <p:ph type="ftr" sz="quarter" idx="3"/>
          </p:nvPr>
        </p:nvSpPr>
        <p:spPr>
          <a:xfrm>
            <a:off x="3460172" y="6492875"/>
            <a:ext cx="3126278"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dirty="0"/>
          </a:p>
        </p:txBody>
      </p:sp>
      <p:pic>
        <p:nvPicPr>
          <p:cNvPr id="8" name="图片 7"/>
          <p:cNvPicPr>
            <a:picLocks noChangeAspect="1"/>
          </p:cNvPicPr>
          <p:nvPr userDrawn="1"/>
        </p:nvPicPr>
        <p:blipFill>
          <a:blip r:embed="rId12" cstate="email">
            <a:extLst>
              <a:ext uri="{28A0092B-C50C-407E-A947-70E740481C1C}">
                <a14:useLocalDpi xmlns:a14="http://schemas.microsoft.com/office/drawing/2010/main"/>
              </a:ext>
            </a:extLst>
          </a:blip>
          <a:stretch>
            <a:fillRect/>
          </a:stretch>
        </p:blipFill>
        <p:spPr>
          <a:xfrm>
            <a:off x="7200034" y="308009"/>
            <a:ext cx="1644629" cy="441869"/>
          </a:xfrm>
          <a:prstGeom prst="rect">
            <a:avLst/>
          </a:prstGeom>
        </p:spPr>
      </p:pic>
      <p:pic>
        <p:nvPicPr>
          <p:cNvPr id="27" name="图片 26"/>
          <p:cNvPicPr>
            <a:picLocks noChangeAspect="1"/>
          </p:cNvPicPr>
          <p:nvPr userDrawn="1"/>
        </p:nvPicPr>
        <p:blipFill rotWithShape="1">
          <a:blip r:embed="rId13" cstate="email">
            <a:extLst>
              <a:ext uri="{28A0092B-C50C-407E-A947-70E740481C1C}">
                <a14:useLocalDpi xmlns:a14="http://schemas.microsoft.com/office/drawing/2010/main"/>
              </a:ext>
            </a:extLst>
          </a:blip>
          <a:srcRect r="416"/>
          <a:stretch/>
        </p:blipFill>
        <p:spPr>
          <a:xfrm>
            <a:off x="0" y="5547576"/>
            <a:ext cx="9144000" cy="1319949"/>
          </a:xfrm>
          <a:prstGeom prst="rect">
            <a:avLst/>
          </a:prstGeom>
        </p:spPr>
      </p:pic>
      <p:sp>
        <p:nvSpPr>
          <p:cNvPr id="6" name="文本框 5"/>
          <p:cNvSpPr txBox="1"/>
          <p:nvPr userDrawn="1"/>
        </p:nvSpPr>
        <p:spPr>
          <a:xfrm>
            <a:off x="7353300" y="0"/>
            <a:ext cx="1790700" cy="230832"/>
          </a:xfrm>
          <a:prstGeom prst="rect">
            <a:avLst/>
          </a:prstGeom>
          <a:noFill/>
        </p:spPr>
        <p:txBody>
          <a:bodyPr wrap="square" rtlCol="0">
            <a:spAutoFit/>
          </a:bodyPr>
          <a:lstStyle/>
          <a:p>
            <a:pPr algn="r"/>
            <a:r>
              <a:rPr lang="zh-CN" altLang="en-US" sz="900" dirty="0">
                <a:solidFill>
                  <a:schemeClr val="bg2">
                    <a:lumMod val="90000"/>
                  </a:schemeClr>
                </a:solidFill>
                <a:latin typeface="+mj-ea"/>
                <a:ea typeface="+mj-ea"/>
              </a:rPr>
              <a:t>最后更新日期：</a:t>
            </a:r>
            <a:r>
              <a:rPr lang="en-US" altLang="zh-CN" sz="900" dirty="0">
                <a:solidFill>
                  <a:schemeClr val="bg2">
                    <a:lumMod val="90000"/>
                  </a:schemeClr>
                </a:solidFill>
                <a:latin typeface="+mj-ea"/>
                <a:ea typeface="+mj-ea"/>
              </a:rPr>
              <a:t>2017</a:t>
            </a:r>
            <a:r>
              <a:rPr lang="zh-CN" altLang="en-US" sz="900" dirty="0">
                <a:solidFill>
                  <a:schemeClr val="bg2">
                    <a:lumMod val="90000"/>
                  </a:schemeClr>
                </a:solidFill>
                <a:latin typeface="+mj-ea"/>
                <a:ea typeface="+mj-ea"/>
              </a:rPr>
              <a:t>年</a:t>
            </a:r>
            <a:r>
              <a:rPr lang="en-US" altLang="zh-CN" sz="900" dirty="0">
                <a:solidFill>
                  <a:schemeClr val="bg2">
                    <a:lumMod val="90000"/>
                  </a:schemeClr>
                </a:solidFill>
                <a:latin typeface="+mj-ea"/>
                <a:ea typeface="+mj-ea"/>
              </a:rPr>
              <a:t>7</a:t>
            </a:r>
            <a:r>
              <a:rPr lang="zh-CN" altLang="en-US" sz="900" dirty="0">
                <a:solidFill>
                  <a:schemeClr val="bg2">
                    <a:lumMod val="90000"/>
                  </a:schemeClr>
                </a:solidFill>
                <a:latin typeface="+mj-ea"/>
                <a:ea typeface="+mj-ea"/>
              </a:rPr>
              <a:t>月</a:t>
            </a:r>
            <a:r>
              <a:rPr lang="en-US" altLang="zh-CN" sz="900" dirty="0">
                <a:solidFill>
                  <a:schemeClr val="bg2">
                    <a:lumMod val="90000"/>
                  </a:schemeClr>
                </a:solidFill>
                <a:latin typeface="+mj-ea"/>
                <a:ea typeface="+mj-ea"/>
              </a:rPr>
              <a:t>6</a:t>
            </a:r>
            <a:r>
              <a:rPr lang="zh-CN" altLang="en-US" sz="900" dirty="0">
                <a:solidFill>
                  <a:schemeClr val="bg2">
                    <a:lumMod val="90000"/>
                  </a:schemeClr>
                </a:solidFill>
                <a:latin typeface="+mj-ea"/>
                <a:ea typeface="+mj-ea"/>
              </a:rPr>
              <a:t>日</a:t>
            </a:r>
          </a:p>
        </p:txBody>
      </p:sp>
    </p:spTree>
    <p:extLst>
      <p:ext uri="{BB962C8B-B14F-4D97-AF65-F5344CB8AC3E}">
        <p14:creationId xmlns:p14="http://schemas.microsoft.com/office/powerpoint/2010/main" val="210198960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Lst>
  <p:hf sldNum="0" hdr="0" ftr="0" dt="0"/>
  <p:txStyles>
    <p:titleStyle>
      <a:lvl1pPr algn="l" defTabSz="914400" rtl="0" eaLnBrk="1" latinLnBrk="0" hangingPunct="1">
        <a:lnSpc>
          <a:spcPct val="90000"/>
        </a:lnSpc>
        <a:spcBef>
          <a:spcPct val="0"/>
        </a:spcBef>
        <a:buNone/>
        <a:defRPr lang="en-US" altLang="en-US" sz="2500" b="1" kern="1200" dirty="0">
          <a:solidFill>
            <a:schemeClr val="bg1"/>
          </a:solidFill>
          <a:latin typeface="+mj-ea"/>
          <a:ea typeface="+mj-ea"/>
          <a:cs typeface="+mn-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7.png"/><Relationship Id="rId1" Type="http://schemas.openxmlformats.org/officeDocument/2006/relationships/slideLayout" Target="../slideLayouts/slideLayout1.xml"/><Relationship Id="rId5" Type="http://schemas.openxmlformats.org/officeDocument/2006/relationships/image" Target="../media/image21.jpeg"/><Relationship Id="rId4" Type="http://schemas.openxmlformats.org/officeDocument/2006/relationships/image" Target="../media/image20.jpeg"/></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23.JPG"/><Relationship Id="rId4" Type="http://schemas.openxmlformats.org/officeDocument/2006/relationships/image" Target="../media/image22.jpe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7.png"/><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7.png"/><Relationship Id="rId1" Type="http://schemas.openxmlformats.org/officeDocument/2006/relationships/slideLayout" Target="../slideLayouts/slideLayout1.xml"/><Relationship Id="rId5" Type="http://schemas.openxmlformats.org/officeDocument/2006/relationships/image" Target="../media/image26.png"/><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image" Target="../media/image7.png"/><Relationship Id="rId1" Type="http://schemas.openxmlformats.org/officeDocument/2006/relationships/slideLayout" Target="../slideLayouts/slideLayout1.xml"/><Relationship Id="rId5" Type="http://schemas.openxmlformats.org/officeDocument/2006/relationships/image" Target="../media/image28.png"/><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7.png"/><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9.xml"/><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35.jpe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7.png"/><Relationship Id="rId1" Type="http://schemas.openxmlformats.org/officeDocument/2006/relationships/slideLayout" Target="../slideLayouts/slideLayout1.xml"/><Relationship Id="rId6" Type="http://schemas.openxmlformats.org/officeDocument/2006/relationships/image" Target="../media/image39.jpeg"/><Relationship Id="rId5" Type="http://schemas.openxmlformats.org/officeDocument/2006/relationships/image" Target="../media/image38.png"/><Relationship Id="rId4" Type="http://schemas.openxmlformats.org/officeDocument/2006/relationships/image" Target="../media/image3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43.jpe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42.jpeg"/><Relationship Id="rId5" Type="http://schemas.openxmlformats.org/officeDocument/2006/relationships/image" Target="../media/image41.jpeg"/><Relationship Id="rId4" Type="http://schemas.openxmlformats.org/officeDocument/2006/relationships/image" Target="../media/image40.jpeg"/></Relationships>
</file>

<file path=ppt/slides/_rels/slide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2.xml"/><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 Id="rId9"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15.jpeg"/></Relationships>
</file>

<file path=ppt/slides/_rels/slide7.xml.rels><?xml version="1.0" encoding="UTF-8" standalone="yes"?>
<Relationships xmlns="http://schemas.openxmlformats.org/package/2006/relationships"><Relationship Id="rId8" Type="http://schemas.openxmlformats.org/officeDocument/2006/relationships/image" Target="../media/image160.png"/><Relationship Id="rId3" Type="http://schemas.openxmlformats.org/officeDocument/2006/relationships/image" Target="../media/image110.png"/><Relationship Id="rId7" Type="http://schemas.openxmlformats.org/officeDocument/2006/relationships/image" Target="../media/image15.png"/><Relationship Id="rId2" Type="http://schemas.openxmlformats.org/officeDocument/2006/relationships/image" Target="../media/image7.png"/><Relationship Id="rId1" Type="http://schemas.openxmlformats.org/officeDocument/2006/relationships/slideLayout" Target="../slideLayouts/slideLayout1.xml"/><Relationship Id="rId6" Type="http://schemas.openxmlformats.org/officeDocument/2006/relationships/image" Target="../media/image140.png"/><Relationship Id="rId5" Type="http://schemas.openxmlformats.org/officeDocument/2006/relationships/image" Target="../media/image130.png"/><Relationship Id="rId4" Type="http://schemas.openxmlformats.org/officeDocument/2006/relationships/image" Target="../media/image120.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sp>
        <p:nvSpPr>
          <p:cNvPr id="4" name="文本框 3"/>
          <p:cNvSpPr txBox="1"/>
          <p:nvPr/>
        </p:nvSpPr>
        <p:spPr>
          <a:xfrm>
            <a:off x="-74645" y="1205488"/>
            <a:ext cx="9423919" cy="646331"/>
          </a:xfrm>
          <a:prstGeom prst="rect">
            <a:avLst/>
          </a:prstGeom>
          <a:noFill/>
        </p:spPr>
        <p:txBody>
          <a:bodyPr wrap="square" rtlCol="0">
            <a:spAutoFit/>
          </a:bodyPr>
          <a:lstStyle/>
          <a:p>
            <a:pPr algn="ctr"/>
            <a:r>
              <a:rPr lang="zh-CN" altLang="zh-CN" sz="3600" b="1" dirty="0">
                <a:solidFill>
                  <a:schemeClr val="bg1"/>
                </a:solidFill>
              </a:rPr>
              <a:t>追踪算法研究及在足球视频分析的应用</a:t>
            </a:r>
            <a:endParaRPr kumimoji="1" lang="zh-CN" altLang="en-US" sz="3600" dirty="0">
              <a:solidFill>
                <a:schemeClr val="bg1"/>
              </a:solidFill>
              <a:latin typeface="黑体"/>
              <a:ea typeface="黑体"/>
              <a:cs typeface="黑体"/>
            </a:endParaRPr>
          </a:p>
        </p:txBody>
      </p:sp>
      <p:sp>
        <p:nvSpPr>
          <p:cNvPr id="7" name="文本框 6">
            <a:extLst>
              <a:ext uri="{FF2B5EF4-FFF2-40B4-BE49-F238E27FC236}">
                <a16:creationId xmlns:a16="http://schemas.microsoft.com/office/drawing/2014/main" id="{324E7333-22C8-4494-BAFC-1D347ECA2C86}"/>
              </a:ext>
            </a:extLst>
          </p:cNvPr>
          <p:cNvSpPr txBox="1"/>
          <p:nvPr/>
        </p:nvSpPr>
        <p:spPr>
          <a:xfrm>
            <a:off x="1560859" y="1905512"/>
            <a:ext cx="5745013" cy="400110"/>
          </a:xfrm>
          <a:prstGeom prst="rect">
            <a:avLst/>
          </a:prstGeom>
          <a:noFill/>
        </p:spPr>
        <p:txBody>
          <a:bodyPr wrap="square" rtlCol="0">
            <a:spAutoFit/>
          </a:bodyPr>
          <a:lstStyle/>
          <a:p>
            <a:r>
              <a:rPr lang="en-US" altLang="zh-CN" sz="2000" dirty="0">
                <a:solidFill>
                  <a:schemeClr val="bg1"/>
                </a:solidFill>
              </a:rPr>
              <a:t>Tracking Algorithm and Application in Football Match</a:t>
            </a:r>
            <a:endParaRPr lang="zh-CN" altLang="en-US" sz="2000" dirty="0">
              <a:solidFill>
                <a:schemeClr val="bg1"/>
              </a:solidFill>
            </a:endParaRPr>
          </a:p>
        </p:txBody>
      </p:sp>
      <p:sp>
        <p:nvSpPr>
          <p:cNvPr id="8" name="副标题 2">
            <a:extLst>
              <a:ext uri="{FF2B5EF4-FFF2-40B4-BE49-F238E27FC236}">
                <a16:creationId xmlns:a16="http://schemas.microsoft.com/office/drawing/2014/main" id="{F28D2792-D476-456E-8E6D-92052E8EAFAD}"/>
              </a:ext>
            </a:extLst>
          </p:cNvPr>
          <p:cNvSpPr>
            <a:spLocks noGrp="1"/>
          </p:cNvSpPr>
          <p:nvPr>
            <p:ph type="subTitle" idx="1"/>
          </p:nvPr>
        </p:nvSpPr>
        <p:spPr>
          <a:xfrm>
            <a:off x="2763186" y="3644875"/>
            <a:ext cx="3340359" cy="959468"/>
          </a:xfrm>
        </p:spPr>
        <p:txBody>
          <a:bodyPr>
            <a:normAutofit/>
          </a:bodyPr>
          <a:lstStyle/>
          <a:p>
            <a:r>
              <a:rPr lang="zh-CN" altLang="en-US" sz="2400" dirty="0">
                <a:solidFill>
                  <a:schemeClr val="bg1"/>
                </a:solidFill>
              </a:rPr>
              <a:t>答辩人：宋嘉菲</a:t>
            </a:r>
            <a:endParaRPr lang="en-US" altLang="zh-CN" sz="2400" dirty="0">
              <a:solidFill>
                <a:schemeClr val="bg1"/>
              </a:solidFill>
            </a:endParaRPr>
          </a:p>
          <a:p>
            <a:r>
              <a:rPr lang="zh-CN" altLang="en-US" sz="2400" dirty="0">
                <a:solidFill>
                  <a:schemeClr val="bg1"/>
                </a:solidFill>
              </a:rPr>
              <a:t>指导老师：高盛华</a:t>
            </a:r>
          </a:p>
        </p:txBody>
      </p:sp>
    </p:spTree>
    <p:extLst>
      <p:ext uri="{BB962C8B-B14F-4D97-AF65-F5344CB8AC3E}">
        <p14:creationId xmlns:p14="http://schemas.microsoft.com/office/powerpoint/2010/main" val="4787687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806891" y="3066064"/>
            <a:ext cx="3488466" cy="542783"/>
          </a:xfrm>
        </p:spPr>
        <p:txBody>
          <a:bodyPr/>
          <a:lstStyle/>
          <a:p>
            <a:r>
              <a:rPr lang="en-US" altLang="zh-CN" dirty="0"/>
              <a:t>     Framework</a:t>
            </a:r>
            <a:endParaRPr lang="zh-CN" altLang="en-US" dirty="0"/>
          </a:p>
        </p:txBody>
      </p:sp>
      <p:pic>
        <p:nvPicPr>
          <p:cNvPr id="5" name="图片 4">
            <a:extLst>
              <a:ext uri="{FF2B5EF4-FFF2-40B4-BE49-F238E27FC236}">
                <a16:creationId xmlns:a16="http://schemas.microsoft.com/office/drawing/2014/main" id="{ED1B8E67-1FF9-4CE5-A061-77C72A6F519F}"/>
              </a:ext>
            </a:extLst>
          </p:cNvPr>
          <p:cNvPicPr>
            <a:picLocks noChangeAspect="1"/>
          </p:cNvPicPr>
          <p:nvPr/>
        </p:nvPicPr>
        <p:blipFill>
          <a:blip r:embed="rId3"/>
          <a:stretch>
            <a:fillRect/>
          </a:stretch>
        </p:blipFill>
        <p:spPr>
          <a:xfrm>
            <a:off x="1456219" y="2253447"/>
            <a:ext cx="1905000" cy="1905000"/>
          </a:xfrm>
          <a:prstGeom prst="rect">
            <a:avLst/>
          </a:prstGeom>
        </p:spPr>
      </p:pic>
    </p:spTree>
    <p:extLst>
      <p:ext uri="{BB962C8B-B14F-4D97-AF65-F5344CB8AC3E}">
        <p14:creationId xmlns:p14="http://schemas.microsoft.com/office/powerpoint/2010/main" val="5354140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文本框 1"/>
          <p:cNvSpPr txBox="1"/>
          <p:nvPr/>
        </p:nvSpPr>
        <p:spPr>
          <a:xfrm>
            <a:off x="668363" y="972402"/>
            <a:ext cx="952413" cy="64633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CN" sz="3600" b="1" i="0" u="none" strike="noStrike" kern="1200" cap="none" spc="0" normalizeH="0" baseline="0" noProof="0" dirty="0">
                <a:ln>
                  <a:noFill/>
                </a:ln>
                <a:solidFill>
                  <a:srgbClr val="FFFFFF"/>
                </a:solidFill>
                <a:effectLst/>
                <a:uLnTx/>
                <a:uFillTx/>
                <a:latin typeface="Arial"/>
                <a:ea typeface="宋体" panose="02010600030101010101" pitchFamily="2" charset="-122"/>
                <a:cs typeface="Arial"/>
              </a:rPr>
              <a:t>04</a:t>
            </a:r>
            <a:endParaRPr kumimoji="1" lang="zh-CN" altLang="en-US" sz="3600" b="1" i="0" u="none" strike="noStrike" kern="1200" cap="none" spc="0" normalizeH="0" baseline="0" noProof="0" dirty="0">
              <a:ln>
                <a:noFill/>
              </a:ln>
              <a:solidFill>
                <a:srgbClr val="FFFFFF"/>
              </a:solidFill>
              <a:effectLst/>
              <a:uLnTx/>
              <a:uFillTx/>
              <a:latin typeface="Arial"/>
              <a:ea typeface="宋体" panose="02010600030101010101" pitchFamily="2" charset="-122"/>
              <a:cs typeface="Arial"/>
            </a:endParaRPr>
          </a:p>
        </p:txBody>
      </p:sp>
      <p:sp>
        <p:nvSpPr>
          <p:cNvPr id="3" name="文本框 2"/>
          <p:cNvSpPr txBox="1"/>
          <p:nvPr/>
        </p:nvSpPr>
        <p:spPr>
          <a:xfrm>
            <a:off x="1503811" y="1033957"/>
            <a:ext cx="2657642" cy="523220"/>
          </a:xfrm>
          <a:prstGeom prst="rect">
            <a:avLst/>
          </a:prstGeom>
          <a:noFill/>
        </p:spPr>
        <p:txBody>
          <a:bodyPr wrap="square" rtlCol="0">
            <a:spAutoFit/>
          </a:bodyPr>
          <a:lstStyle/>
          <a:p>
            <a:pPr lvl="0"/>
            <a:r>
              <a:rPr kumimoji="1" lang="en-US" altLang="zh-CN" sz="2800" dirty="0">
                <a:solidFill>
                  <a:srgbClr val="A40005"/>
                </a:solidFill>
                <a:latin typeface="方正兰亭中黑_GBK" panose="02000000000000000000" pitchFamily="2" charset="-122"/>
                <a:ea typeface="方正兰亭中黑_GBK" panose="02000000000000000000" pitchFamily="2" charset="-122"/>
              </a:rPr>
              <a:t>Framework</a:t>
            </a:r>
            <a:endParaRPr kumimoji="1" lang="zh-CN" altLang="en-US" sz="2800" dirty="0">
              <a:solidFill>
                <a:srgbClr val="A40005"/>
              </a:solidFill>
              <a:latin typeface="方正兰亭中黑_GBK" panose="02000000000000000000" pitchFamily="2" charset="-122"/>
              <a:ea typeface="方正兰亭中黑_GBK" panose="02000000000000000000" pitchFamily="2" charset="-122"/>
            </a:endParaRPr>
          </a:p>
        </p:txBody>
      </p:sp>
      <p:pic>
        <p:nvPicPr>
          <p:cNvPr id="13" name="图片 12">
            <a:extLst>
              <a:ext uri="{FF2B5EF4-FFF2-40B4-BE49-F238E27FC236}">
                <a16:creationId xmlns:a16="http://schemas.microsoft.com/office/drawing/2014/main" id="{C0E0E2ED-1F61-45D4-8C07-976A366220FD}"/>
              </a:ext>
            </a:extLst>
          </p:cNvPr>
          <p:cNvPicPr/>
          <p:nvPr/>
        </p:nvPicPr>
        <p:blipFill>
          <a:blip r:embed="rId3"/>
          <a:stretch>
            <a:fillRect/>
          </a:stretch>
        </p:blipFill>
        <p:spPr>
          <a:xfrm>
            <a:off x="551110" y="1788990"/>
            <a:ext cx="8236976" cy="4595249"/>
          </a:xfrm>
          <a:prstGeom prst="rect">
            <a:avLst/>
          </a:prstGeom>
        </p:spPr>
      </p:pic>
      <p:pic>
        <p:nvPicPr>
          <p:cNvPr id="16" name="图片 15">
            <a:extLst>
              <a:ext uri="{FF2B5EF4-FFF2-40B4-BE49-F238E27FC236}">
                <a16:creationId xmlns:a16="http://schemas.microsoft.com/office/drawing/2014/main" id="{A9F0F9FB-C261-4A24-9C7C-2AC1E96889B4}"/>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284350" y="1464906"/>
            <a:ext cx="1481969" cy="771441"/>
          </a:xfrm>
          <a:prstGeom prst="rect">
            <a:avLst/>
          </a:prstGeom>
          <a:noFill/>
          <a:ln>
            <a:noFill/>
          </a:ln>
        </p:spPr>
      </p:pic>
      <p:pic>
        <p:nvPicPr>
          <p:cNvPr id="17" name="图片 16">
            <a:extLst>
              <a:ext uri="{FF2B5EF4-FFF2-40B4-BE49-F238E27FC236}">
                <a16:creationId xmlns:a16="http://schemas.microsoft.com/office/drawing/2014/main" id="{C06A0A75-12E7-4488-B690-C6AA5A1CC1B4}"/>
              </a:ext>
            </a:extLst>
          </p:cNvPr>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443871" y="1464905"/>
            <a:ext cx="1480871" cy="771103"/>
          </a:xfrm>
          <a:prstGeom prst="rect">
            <a:avLst/>
          </a:prstGeom>
          <a:noFill/>
          <a:ln>
            <a:noFill/>
          </a:ln>
        </p:spPr>
      </p:pic>
    </p:spTree>
    <p:extLst>
      <p:ext uri="{BB962C8B-B14F-4D97-AF65-F5344CB8AC3E}">
        <p14:creationId xmlns:p14="http://schemas.microsoft.com/office/powerpoint/2010/main" val="18193772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sp>
        <p:nvSpPr>
          <p:cNvPr id="2" name="文本框 1"/>
          <p:cNvSpPr txBox="1"/>
          <p:nvPr/>
        </p:nvSpPr>
        <p:spPr>
          <a:xfrm>
            <a:off x="668363" y="972402"/>
            <a:ext cx="952413" cy="64633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CN" sz="3600" b="1" i="0" u="none" strike="noStrike" kern="1200" cap="none" spc="0" normalizeH="0" baseline="0" noProof="0" dirty="0">
                <a:ln>
                  <a:noFill/>
                </a:ln>
                <a:solidFill>
                  <a:srgbClr val="FFFFFF"/>
                </a:solidFill>
                <a:effectLst/>
                <a:uLnTx/>
                <a:uFillTx/>
                <a:latin typeface="Arial"/>
                <a:ea typeface="宋体" panose="02010600030101010101" pitchFamily="2" charset="-122"/>
                <a:cs typeface="Arial"/>
              </a:rPr>
              <a:t>04</a:t>
            </a:r>
            <a:endParaRPr kumimoji="1" lang="zh-CN" altLang="en-US" sz="3600" b="1" i="0" u="none" strike="noStrike" kern="1200" cap="none" spc="0" normalizeH="0" baseline="0" noProof="0" dirty="0">
              <a:ln>
                <a:noFill/>
              </a:ln>
              <a:solidFill>
                <a:srgbClr val="FFFFFF"/>
              </a:solidFill>
              <a:effectLst/>
              <a:uLnTx/>
              <a:uFillTx/>
              <a:latin typeface="Arial"/>
              <a:ea typeface="宋体" panose="02010600030101010101" pitchFamily="2" charset="-122"/>
              <a:cs typeface="Arial"/>
            </a:endParaRPr>
          </a:p>
        </p:txBody>
      </p:sp>
      <p:sp>
        <p:nvSpPr>
          <p:cNvPr id="3" name="文本框 2"/>
          <p:cNvSpPr txBox="1"/>
          <p:nvPr/>
        </p:nvSpPr>
        <p:spPr>
          <a:xfrm>
            <a:off x="1503810" y="1033957"/>
            <a:ext cx="5839381" cy="523220"/>
          </a:xfrm>
          <a:prstGeom prst="rect">
            <a:avLst/>
          </a:prstGeom>
          <a:noFill/>
        </p:spPr>
        <p:txBody>
          <a:bodyPr wrap="square" rtlCol="0">
            <a:spAutoFit/>
          </a:bodyPr>
          <a:lstStyle/>
          <a:p>
            <a:pPr marL="0" marR="0" lvl="0" indent="0" algn="l" defTabSz="457200" rtl="0" eaLnBrk="1" fontAlgn="ctr" latinLnBrk="0" hangingPunct="1">
              <a:lnSpc>
                <a:spcPct val="100000"/>
              </a:lnSpc>
              <a:spcBef>
                <a:spcPts val="0"/>
              </a:spcBef>
              <a:spcAft>
                <a:spcPts val="0"/>
              </a:spcAft>
              <a:buClrTx/>
              <a:buSzTx/>
              <a:buFontTx/>
              <a:buNone/>
              <a:tabLst/>
              <a:defRPr/>
            </a:pPr>
            <a:r>
              <a:rPr kumimoji="1" lang="en-US" altLang="zh-CN" sz="2800" i="0" u="none" strike="noStrike" kern="1200" cap="none" spc="0" normalizeH="0" baseline="0" noProof="0" dirty="0">
                <a:ln>
                  <a:noFill/>
                </a:ln>
                <a:solidFill>
                  <a:srgbClr val="A40005"/>
                </a:solidFill>
                <a:effectLst/>
                <a:uLnTx/>
                <a:uFillTx/>
                <a:latin typeface="方正兰亭中黑_GBK" panose="02000000000000000000" pitchFamily="2" charset="-122"/>
                <a:ea typeface="方正兰亭中黑_GBK" panose="02000000000000000000" pitchFamily="2" charset="-122"/>
              </a:rPr>
              <a:t>Framework-Image Stitching</a:t>
            </a:r>
            <a:endParaRPr kumimoji="1" lang="zh-CN" altLang="en-US" sz="2800" i="0" u="none" strike="noStrike" kern="1200" cap="none" spc="0" normalizeH="0" baseline="0" noProof="0" dirty="0">
              <a:ln>
                <a:noFill/>
              </a:ln>
              <a:solidFill>
                <a:srgbClr val="A40005"/>
              </a:solidFill>
              <a:effectLst/>
              <a:uLnTx/>
              <a:uFillTx/>
              <a:latin typeface="方正兰亭中黑_GBK" panose="02000000000000000000" pitchFamily="2" charset="-122"/>
              <a:ea typeface="方正兰亭中黑_GBK" panose="02000000000000000000" pitchFamily="2" charset="-122"/>
            </a:endParaRPr>
          </a:p>
        </p:txBody>
      </p:sp>
      <p:pic>
        <p:nvPicPr>
          <p:cNvPr id="7" name="图片 6">
            <a:extLst>
              <a:ext uri="{FF2B5EF4-FFF2-40B4-BE49-F238E27FC236}">
                <a16:creationId xmlns:a16="http://schemas.microsoft.com/office/drawing/2014/main" id="{224B69AF-56B8-4E49-A38E-33C4AE28774A}"/>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9503" y="2911209"/>
            <a:ext cx="3729273" cy="2359107"/>
          </a:xfrm>
          <a:prstGeom prst="rect">
            <a:avLst/>
          </a:prstGeom>
          <a:noFill/>
          <a:ln>
            <a:noFill/>
          </a:ln>
        </p:spPr>
      </p:pic>
      <p:sp>
        <p:nvSpPr>
          <p:cNvPr id="8" name="文本框 7">
            <a:extLst>
              <a:ext uri="{FF2B5EF4-FFF2-40B4-BE49-F238E27FC236}">
                <a16:creationId xmlns:a16="http://schemas.microsoft.com/office/drawing/2014/main" id="{73DDAA48-62D2-4A12-B628-3761D50AE0E4}"/>
              </a:ext>
            </a:extLst>
          </p:cNvPr>
          <p:cNvSpPr txBox="1"/>
          <p:nvPr/>
        </p:nvSpPr>
        <p:spPr>
          <a:xfrm>
            <a:off x="642064" y="1814786"/>
            <a:ext cx="2651641" cy="400110"/>
          </a:xfrm>
          <a:prstGeom prst="rect">
            <a:avLst/>
          </a:prstGeom>
          <a:noFill/>
        </p:spPr>
        <p:txBody>
          <a:bodyPr wrap="square" rtlCol="0">
            <a:spAutoFit/>
          </a:bodyPr>
          <a:lstStyle/>
          <a:p>
            <a:r>
              <a:rPr lang="en-US" altLang="zh-CN" sz="2000" b="1" dirty="0"/>
              <a:t>4.1.1 Camera setup</a:t>
            </a:r>
            <a:endParaRPr lang="zh-CN" altLang="en-US" sz="2000" b="1" dirty="0"/>
          </a:p>
        </p:txBody>
      </p:sp>
      <p:pic>
        <p:nvPicPr>
          <p:cNvPr id="5" name="图片 4">
            <a:extLst>
              <a:ext uri="{FF2B5EF4-FFF2-40B4-BE49-F238E27FC236}">
                <a16:creationId xmlns:a16="http://schemas.microsoft.com/office/drawing/2014/main" id="{BED3C124-534C-4BF4-9E33-E87F2A3E26E1}"/>
              </a:ext>
            </a:extLst>
          </p:cNvPr>
          <p:cNvPicPr>
            <a:picLocks noChangeAspect="1"/>
          </p:cNvPicPr>
          <p:nvPr/>
        </p:nvPicPr>
        <p:blipFill>
          <a:blip r:embed="rId5"/>
          <a:stretch>
            <a:fillRect/>
          </a:stretch>
        </p:blipFill>
        <p:spPr>
          <a:xfrm>
            <a:off x="5141167" y="2782144"/>
            <a:ext cx="2995127" cy="2246345"/>
          </a:xfrm>
          <a:prstGeom prst="rect">
            <a:avLst/>
          </a:prstGeom>
        </p:spPr>
      </p:pic>
    </p:spTree>
    <p:extLst>
      <p:ext uri="{BB962C8B-B14F-4D97-AF65-F5344CB8AC3E}">
        <p14:creationId xmlns:p14="http://schemas.microsoft.com/office/powerpoint/2010/main" val="6266210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文本框 1"/>
          <p:cNvSpPr txBox="1"/>
          <p:nvPr/>
        </p:nvSpPr>
        <p:spPr>
          <a:xfrm>
            <a:off x="668363" y="972402"/>
            <a:ext cx="952413" cy="64633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CN" sz="3600" b="1" i="0" u="none" strike="noStrike" kern="1200" cap="none" spc="0" normalizeH="0" baseline="0" noProof="0" dirty="0">
                <a:ln>
                  <a:noFill/>
                </a:ln>
                <a:solidFill>
                  <a:srgbClr val="FFFFFF"/>
                </a:solidFill>
                <a:effectLst/>
                <a:uLnTx/>
                <a:uFillTx/>
                <a:latin typeface="Arial"/>
                <a:ea typeface="宋体" panose="02010600030101010101" pitchFamily="2" charset="-122"/>
                <a:cs typeface="Arial"/>
              </a:rPr>
              <a:t>04</a:t>
            </a:r>
            <a:endParaRPr kumimoji="1" lang="zh-CN" altLang="en-US" sz="3600" b="1" i="0" u="none" strike="noStrike" kern="1200" cap="none" spc="0" normalizeH="0" baseline="0" noProof="0" dirty="0">
              <a:ln>
                <a:noFill/>
              </a:ln>
              <a:solidFill>
                <a:srgbClr val="FFFFFF"/>
              </a:solidFill>
              <a:effectLst/>
              <a:uLnTx/>
              <a:uFillTx/>
              <a:latin typeface="Arial"/>
              <a:ea typeface="宋体" panose="02010600030101010101" pitchFamily="2" charset="-122"/>
              <a:cs typeface="Arial"/>
            </a:endParaRPr>
          </a:p>
        </p:txBody>
      </p:sp>
      <p:sp>
        <p:nvSpPr>
          <p:cNvPr id="3" name="文本框 2"/>
          <p:cNvSpPr txBox="1"/>
          <p:nvPr/>
        </p:nvSpPr>
        <p:spPr>
          <a:xfrm>
            <a:off x="1503811" y="1033957"/>
            <a:ext cx="6277920" cy="523220"/>
          </a:xfrm>
          <a:prstGeom prst="rect">
            <a:avLst/>
          </a:prstGeom>
          <a:noFill/>
        </p:spPr>
        <p:txBody>
          <a:bodyPr wrap="square" rtlCol="0">
            <a:spAutoFit/>
          </a:bodyPr>
          <a:lstStyle/>
          <a:p>
            <a:pPr lvl="0" fontAlgn="ctr">
              <a:defRPr/>
            </a:pPr>
            <a:r>
              <a:rPr kumimoji="1" lang="en-US" altLang="zh-CN" sz="2800" dirty="0">
                <a:solidFill>
                  <a:srgbClr val="A40005"/>
                </a:solidFill>
                <a:latin typeface="方正兰亭中黑_GBK" panose="02000000000000000000" pitchFamily="2" charset="-122"/>
                <a:ea typeface="方正兰亭中黑_GBK" panose="02000000000000000000" pitchFamily="2" charset="-122"/>
              </a:rPr>
              <a:t>Framework-Image Stitching</a:t>
            </a:r>
            <a:endParaRPr kumimoji="1" lang="zh-CN" altLang="en-US" sz="2800" dirty="0">
              <a:solidFill>
                <a:srgbClr val="A40005"/>
              </a:solidFill>
              <a:latin typeface="方正兰亭中黑_GBK" panose="02000000000000000000" pitchFamily="2" charset="-122"/>
              <a:ea typeface="方正兰亭中黑_GBK" panose="02000000000000000000" pitchFamily="2" charset="-122"/>
            </a:endParaRPr>
          </a:p>
        </p:txBody>
      </p:sp>
      <p:sp>
        <p:nvSpPr>
          <p:cNvPr id="6" name="文本框 5">
            <a:extLst>
              <a:ext uri="{FF2B5EF4-FFF2-40B4-BE49-F238E27FC236}">
                <a16:creationId xmlns:a16="http://schemas.microsoft.com/office/drawing/2014/main" id="{85DD6A74-93F2-4A9D-B0CA-813FAB226F5B}"/>
              </a:ext>
            </a:extLst>
          </p:cNvPr>
          <p:cNvSpPr txBox="1"/>
          <p:nvPr/>
        </p:nvSpPr>
        <p:spPr>
          <a:xfrm>
            <a:off x="443213" y="1767800"/>
            <a:ext cx="5805954" cy="400110"/>
          </a:xfrm>
          <a:prstGeom prst="rect">
            <a:avLst/>
          </a:prstGeom>
          <a:noFill/>
        </p:spPr>
        <p:txBody>
          <a:bodyPr wrap="square" rtlCol="0">
            <a:spAutoFit/>
          </a:bodyPr>
          <a:lstStyle/>
          <a:p>
            <a:pPr defTabSz="914400"/>
            <a:r>
              <a:rPr lang="en-US" altLang="zh-CN" sz="2000" b="1" dirty="0"/>
              <a:t>4.1.2 Homography and </a:t>
            </a:r>
            <a:r>
              <a:rPr lang="en-US" altLang="zh-CN" sz="2000" b="1" dirty="0">
                <a:solidFill>
                  <a:prstClr val="black"/>
                </a:solidFill>
                <a:latin typeface="等线" panose="020F0502020204030204"/>
                <a:ea typeface="等线" panose="02010600030101010101" pitchFamily="2" charset="-122"/>
              </a:rPr>
              <a:t>Planar Panorama</a:t>
            </a:r>
            <a:endParaRPr lang="zh-CN" altLang="en-US" sz="2000" dirty="0">
              <a:solidFill>
                <a:prstClr val="black"/>
              </a:solidFill>
              <a:latin typeface="等线" panose="020F0502020204030204"/>
              <a:ea typeface="等线" panose="02010600030101010101" pitchFamily="2" charset="-122"/>
            </a:endParaRPr>
          </a:p>
        </p:txBody>
      </p:sp>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81573B59-5A6B-403C-87CA-CF4A27A5756A}"/>
                  </a:ext>
                </a:extLst>
              </p:cNvPr>
              <p:cNvSpPr/>
              <p:nvPr/>
            </p:nvSpPr>
            <p:spPr>
              <a:xfrm>
                <a:off x="222379" y="2314875"/>
                <a:ext cx="4859339" cy="1112805"/>
              </a:xfrm>
              <a:prstGeom prst="rect">
                <a:avLst/>
              </a:prstGeom>
            </p:spPr>
            <p:txBody>
              <a:bodyPr wrap="square">
                <a:spAutoFit/>
              </a:bodyPr>
              <a:lstStyle/>
              <a:p>
                <a:pPr defTabSz="914400"/>
                <a14:m>
                  <m:oMathPara xmlns:m="http://schemas.openxmlformats.org/officeDocument/2006/math">
                    <m:oMathParaPr>
                      <m:jc m:val="centerGroup"/>
                    </m:oMathParaPr>
                    <m:oMath xmlns:m="http://schemas.openxmlformats.org/officeDocument/2006/math">
                      <m:d>
                        <m:dPr>
                          <m:begChr m:val="["/>
                          <m:endChr m:val="]"/>
                          <m:ctrlPr>
                            <a:rPr lang="zh-CN" altLang="en-US" i="1">
                              <a:solidFill>
                                <a:prstClr val="black"/>
                              </a:solidFill>
                              <a:latin typeface="Cambria Math" panose="02040503050406030204" pitchFamily="18" charset="0"/>
                            </a:rPr>
                          </m:ctrlPr>
                        </m:dPr>
                        <m:e>
                          <m:m>
                            <m:mPr>
                              <m:plcHide m:val="on"/>
                              <m:mcs>
                                <m:mc>
                                  <m:mcPr>
                                    <m:count m:val="1"/>
                                    <m:mcJc m:val="center"/>
                                  </m:mcPr>
                                </m:mc>
                              </m:mcs>
                              <m:ctrlPr>
                                <a:rPr lang="zh-CN" altLang="en-US" i="1">
                                  <a:solidFill>
                                    <a:prstClr val="black"/>
                                  </a:solidFill>
                                  <a:latin typeface="Cambria Math" panose="02040503050406030204" pitchFamily="18" charset="0"/>
                                </a:rPr>
                              </m:ctrlPr>
                            </m:mPr>
                            <m:mr>
                              <m:e>
                                <m:r>
                                  <a:rPr lang="zh-CN" altLang="en-US" i="1">
                                    <a:solidFill>
                                      <a:prstClr val="black"/>
                                    </a:solidFill>
                                    <a:latin typeface="Cambria Math" panose="02040503050406030204" pitchFamily="18" charset="0"/>
                                  </a:rPr>
                                  <m:t>𝑥</m:t>
                                </m:r>
                                <m:r>
                                  <a:rPr lang="zh-CN" altLang="en-US" i="1">
                                    <a:solidFill>
                                      <a:prstClr val="black"/>
                                    </a:solidFill>
                                    <a:latin typeface="Cambria Math" panose="02040503050406030204" pitchFamily="18" charset="0"/>
                                  </a:rPr>
                                  <m:t>𝜆</m:t>
                                </m:r>
                              </m:e>
                            </m:mr>
                            <m:mr>
                              <m:e>
                                <m:r>
                                  <a:rPr lang="zh-CN" altLang="en-US" i="1">
                                    <a:solidFill>
                                      <a:prstClr val="black"/>
                                    </a:solidFill>
                                    <a:latin typeface="Cambria Math" panose="02040503050406030204" pitchFamily="18" charset="0"/>
                                  </a:rPr>
                                  <m:t>𝑦</m:t>
                                </m:r>
                                <m:r>
                                  <a:rPr lang="zh-CN" altLang="en-US" i="1">
                                    <a:solidFill>
                                      <a:prstClr val="black"/>
                                    </a:solidFill>
                                    <a:latin typeface="Cambria Math" panose="02040503050406030204" pitchFamily="18" charset="0"/>
                                  </a:rPr>
                                  <m:t>𝜆</m:t>
                                </m:r>
                              </m:e>
                            </m:mr>
                            <m:mr>
                              <m:e>
                                <m:r>
                                  <a:rPr lang="zh-CN" altLang="en-US" i="1">
                                    <a:solidFill>
                                      <a:prstClr val="black"/>
                                    </a:solidFill>
                                    <a:latin typeface="Cambria Math" panose="02040503050406030204" pitchFamily="18" charset="0"/>
                                  </a:rPr>
                                  <m:t>𝜆</m:t>
                                </m:r>
                              </m:e>
                            </m:mr>
                          </m:m>
                        </m:e>
                      </m:d>
                      <m:r>
                        <a:rPr lang="zh-CN" altLang="en-US">
                          <a:solidFill>
                            <a:prstClr val="black"/>
                          </a:solidFill>
                          <a:latin typeface="Cambria Math" panose="02040503050406030204" pitchFamily="18" charset="0"/>
                        </a:rPr>
                        <m:t>=</m:t>
                      </m:r>
                      <m:d>
                        <m:dPr>
                          <m:begChr m:val="["/>
                          <m:endChr m:val="]"/>
                          <m:ctrlPr>
                            <a:rPr lang="zh-CN" altLang="en-US" i="1">
                              <a:solidFill>
                                <a:prstClr val="black"/>
                              </a:solidFill>
                              <a:latin typeface="Cambria Math" panose="02040503050406030204" pitchFamily="18" charset="0"/>
                            </a:rPr>
                          </m:ctrlPr>
                        </m:dPr>
                        <m:e>
                          <m:m>
                            <m:mPr>
                              <m:plcHide m:val="on"/>
                              <m:mcs>
                                <m:mc>
                                  <m:mcPr>
                                    <m:count m:val="3"/>
                                    <m:mcJc m:val="center"/>
                                  </m:mcPr>
                                </m:mc>
                              </m:mcs>
                              <m:ctrlPr>
                                <a:rPr lang="zh-CN" altLang="en-US" i="1">
                                  <a:solidFill>
                                    <a:prstClr val="black"/>
                                  </a:solidFill>
                                  <a:latin typeface="Cambria Math" panose="02040503050406030204" pitchFamily="18" charset="0"/>
                                </a:rPr>
                              </m:ctrlPr>
                            </m:mPr>
                            <m:mr>
                              <m:e>
                                <m:m>
                                  <m:mPr>
                                    <m:plcHide m:val="on"/>
                                    <m:mcs>
                                      <m:mc>
                                        <m:mcPr>
                                          <m:count m:val="1"/>
                                          <m:mcJc m:val="center"/>
                                        </m:mcPr>
                                      </m:mc>
                                    </m:mcs>
                                    <m:ctrlPr>
                                      <a:rPr lang="zh-CN" altLang="en-US" i="1">
                                        <a:solidFill>
                                          <a:prstClr val="black"/>
                                        </a:solidFill>
                                        <a:latin typeface="Cambria Math" panose="02040503050406030204" pitchFamily="18" charset="0"/>
                                      </a:rPr>
                                    </m:ctrlPr>
                                  </m:mPr>
                                  <m:mr>
                                    <m:e>
                                      <m:r>
                                        <a:rPr lang="zh-CN" altLang="en-US" i="1">
                                          <a:solidFill>
                                            <a:prstClr val="black"/>
                                          </a:solidFill>
                                          <a:latin typeface="Cambria Math" panose="02040503050406030204" pitchFamily="18" charset="0"/>
                                        </a:rPr>
                                        <m:t>𝑓</m:t>
                                      </m:r>
                                    </m:e>
                                  </m:mr>
                                  <m:mr>
                                    <m:e>
                                      <m:r>
                                        <a:rPr lang="zh-CN" altLang="en-US">
                                          <a:solidFill>
                                            <a:prstClr val="black"/>
                                          </a:solidFill>
                                          <a:latin typeface="Cambria Math" panose="02040503050406030204" pitchFamily="18" charset="0"/>
                                        </a:rPr>
                                        <m:t>0</m:t>
                                      </m:r>
                                    </m:e>
                                  </m:mr>
                                  <m:mr>
                                    <m:e>
                                      <m:r>
                                        <a:rPr lang="zh-CN" altLang="en-US">
                                          <a:solidFill>
                                            <a:prstClr val="black"/>
                                          </a:solidFill>
                                          <a:latin typeface="Cambria Math" panose="02040503050406030204" pitchFamily="18" charset="0"/>
                                        </a:rPr>
                                        <m:t>0</m:t>
                                      </m:r>
                                    </m:e>
                                  </m:mr>
                                </m:m>
                              </m:e>
                              <m:e>
                                <m:m>
                                  <m:mPr>
                                    <m:plcHide m:val="on"/>
                                    <m:mcs>
                                      <m:mc>
                                        <m:mcPr>
                                          <m:count m:val="1"/>
                                          <m:mcJc m:val="center"/>
                                        </m:mcPr>
                                      </m:mc>
                                    </m:mcs>
                                    <m:ctrlPr>
                                      <a:rPr lang="zh-CN" altLang="en-US" i="1">
                                        <a:solidFill>
                                          <a:prstClr val="black"/>
                                        </a:solidFill>
                                        <a:latin typeface="Cambria Math" panose="02040503050406030204" pitchFamily="18" charset="0"/>
                                      </a:rPr>
                                    </m:ctrlPr>
                                  </m:mPr>
                                  <m:mr>
                                    <m:e>
                                      <m:r>
                                        <a:rPr lang="zh-CN" altLang="en-US" i="1">
                                          <a:solidFill>
                                            <a:prstClr val="black"/>
                                          </a:solidFill>
                                          <a:latin typeface="Cambria Math" panose="02040503050406030204" pitchFamily="18" charset="0"/>
                                        </a:rPr>
                                        <m:t>𝑠</m:t>
                                      </m:r>
                                    </m:e>
                                  </m:mr>
                                  <m:mr>
                                    <m:e>
                                      <m:r>
                                        <a:rPr lang="zh-CN" altLang="en-US" i="1">
                                          <a:solidFill>
                                            <a:prstClr val="black"/>
                                          </a:solidFill>
                                          <a:latin typeface="Cambria Math" panose="02040503050406030204" pitchFamily="18" charset="0"/>
                                        </a:rPr>
                                        <m:t>𝑓</m:t>
                                      </m:r>
                                    </m:e>
                                  </m:mr>
                                  <m:mr>
                                    <m:e>
                                      <m:r>
                                        <a:rPr lang="zh-CN" altLang="en-US">
                                          <a:solidFill>
                                            <a:prstClr val="black"/>
                                          </a:solidFill>
                                          <a:latin typeface="Cambria Math" panose="02040503050406030204" pitchFamily="18" charset="0"/>
                                        </a:rPr>
                                        <m:t>0</m:t>
                                      </m:r>
                                    </m:e>
                                  </m:mr>
                                </m:m>
                              </m:e>
                              <m:e>
                                <m:m>
                                  <m:mPr>
                                    <m:plcHide m:val="on"/>
                                    <m:mcs>
                                      <m:mc>
                                        <m:mcPr>
                                          <m:count m:val="1"/>
                                          <m:mcJc m:val="center"/>
                                        </m:mcPr>
                                      </m:mc>
                                    </m:mcs>
                                    <m:ctrlPr>
                                      <a:rPr lang="zh-CN" altLang="en-US" i="1">
                                        <a:solidFill>
                                          <a:prstClr val="black"/>
                                        </a:solidFill>
                                        <a:latin typeface="Cambria Math" panose="02040503050406030204" pitchFamily="18" charset="0"/>
                                      </a:rPr>
                                    </m:ctrlPr>
                                  </m:mPr>
                                  <m:mr>
                                    <m:e>
                                      <m:sSub>
                                        <m:sSubPr>
                                          <m:ctrlPr>
                                            <a:rPr lang="zh-CN" altLang="en-US" i="1">
                                              <a:solidFill>
                                                <a:prstClr val="black"/>
                                              </a:solidFill>
                                              <a:latin typeface="Cambria Math" panose="02040503050406030204" pitchFamily="18" charset="0"/>
                                            </a:rPr>
                                          </m:ctrlPr>
                                        </m:sSubPr>
                                        <m:e>
                                          <m:r>
                                            <a:rPr lang="zh-CN" altLang="en-US" i="1">
                                              <a:solidFill>
                                                <a:prstClr val="black"/>
                                              </a:solidFill>
                                              <a:latin typeface="Cambria Math" panose="02040503050406030204" pitchFamily="18" charset="0"/>
                                            </a:rPr>
                                            <m:t>𝑥</m:t>
                                          </m:r>
                                        </m:e>
                                        <m:sub>
                                          <m:r>
                                            <a:rPr lang="zh-CN" altLang="en-US">
                                              <a:solidFill>
                                                <a:prstClr val="black"/>
                                              </a:solidFill>
                                              <a:latin typeface="Cambria Math" panose="02040503050406030204" pitchFamily="18" charset="0"/>
                                            </a:rPr>
                                            <m:t>0</m:t>
                                          </m:r>
                                        </m:sub>
                                      </m:sSub>
                                    </m:e>
                                  </m:mr>
                                  <m:mr>
                                    <m:e>
                                      <m:sSub>
                                        <m:sSubPr>
                                          <m:ctrlPr>
                                            <a:rPr lang="zh-CN" altLang="en-US" i="1">
                                              <a:solidFill>
                                                <a:prstClr val="black"/>
                                              </a:solidFill>
                                              <a:latin typeface="Cambria Math" panose="02040503050406030204" pitchFamily="18" charset="0"/>
                                            </a:rPr>
                                          </m:ctrlPr>
                                        </m:sSubPr>
                                        <m:e>
                                          <m:r>
                                            <a:rPr lang="zh-CN" altLang="en-US" i="1">
                                              <a:solidFill>
                                                <a:prstClr val="black"/>
                                              </a:solidFill>
                                              <a:latin typeface="Cambria Math" panose="02040503050406030204" pitchFamily="18" charset="0"/>
                                            </a:rPr>
                                            <m:t>𝑦</m:t>
                                          </m:r>
                                        </m:e>
                                        <m:sub>
                                          <m:r>
                                            <a:rPr lang="zh-CN" altLang="en-US">
                                              <a:solidFill>
                                                <a:prstClr val="black"/>
                                              </a:solidFill>
                                              <a:latin typeface="Cambria Math" panose="02040503050406030204" pitchFamily="18" charset="0"/>
                                            </a:rPr>
                                            <m:t>0</m:t>
                                          </m:r>
                                        </m:sub>
                                      </m:sSub>
                                    </m:e>
                                  </m:mr>
                                  <m:mr>
                                    <m:e>
                                      <m:r>
                                        <a:rPr lang="zh-CN" altLang="en-US">
                                          <a:solidFill>
                                            <a:prstClr val="black"/>
                                          </a:solidFill>
                                          <a:latin typeface="Cambria Math" panose="02040503050406030204" pitchFamily="18" charset="0"/>
                                        </a:rPr>
                                        <m:t>0</m:t>
                                      </m:r>
                                    </m:e>
                                  </m:mr>
                                </m:m>
                              </m:e>
                            </m:mr>
                          </m:m>
                        </m:e>
                      </m:d>
                      <m:d>
                        <m:dPr>
                          <m:begChr m:val="["/>
                          <m:endChr m:val="]"/>
                          <m:ctrlPr>
                            <a:rPr lang="zh-CN" altLang="en-US" i="1">
                              <a:solidFill>
                                <a:prstClr val="black"/>
                              </a:solidFill>
                              <a:latin typeface="Cambria Math" panose="02040503050406030204" pitchFamily="18" charset="0"/>
                            </a:rPr>
                          </m:ctrlPr>
                        </m:dPr>
                        <m:e>
                          <m:m>
                            <m:mPr>
                              <m:plcHide m:val="on"/>
                              <m:mcs>
                                <m:mc>
                                  <m:mcPr>
                                    <m:count m:val="4"/>
                                    <m:mcJc m:val="center"/>
                                  </m:mcPr>
                                </m:mc>
                              </m:mcs>
                              <m:ctrlPr>
                                <a:rPr lang="zh-CN" altLang="en-US" i="1">
                                  <a:solidFill>
                                    <a:prstClr val="black"/>
                                  </a:solidFill>
                                  <a:latin typeface="Cambria Math" panose="02040503050406030204" pitchFamily="18" charset="0"/>
                                </a:rPr>
                              </m:ctrlPr>
                            </m:mPr>
                            <m:mr>
                              <m:e>
                                <m:m>
                                  <m:mPr>
                                    <m:plcHide m:val="on"/>
                                    <m:mcs>
                                      <m:mc>
                                        <m:mcPr>
                                          <m:count m:val="1"/>
                                          <m:mcJc m:val="center"/>
                                        </m:mcPr>
                                      </m:mc>
                                    </m:mcs>
                                    <m:ctrlPr>
                                      <a:rPr lang="zh-CN" altLang="en-US" i="1">
                                        <a:solidFill>
                                          <a:prstClr val="black"/>
                                        </a:solidFill>
                                        <a:latin typeface="Cambria Math" panose="02040503050406030204" pitchFamily="18" charset="0"/>
                                      </a:rPr>
                                    </m:ctrlPr>
                                  </m:mPr>
                                  <m:mr>
                                    <m:e>
                                      <m:sSub>
                                        <m:sSubPr>
                                          <m:ctrlPr>
                                            <a:rPr lang="zh-CN" altLang="en-US" i="1">
                                              <a:solidFill>
                                                <a:prstClr val="black"/>
                                              </a:solidFill>
                                              <a:latin typeface="Cambria Math" panose="02040503050406030204" pitchFamily="18" charset="0"/>
                                            </a:rPr>
                                          </m:ctrlPr>
                                        </m:sSubPr>
                                        <m:e>
                                          <m:r>
                                            <a:rPr lang="zh-CN" altLang="en-US" i="1">
                                              <a:solidFill>
                                                <a:prstClr val="black"/>
                                              </a:solidFill>
                                              <a:latin typeface="Cambria Math" panose="02040503050406030204" pitchFamily="18" charset="0"/>
                                            </a:rPr>
                                            <m:t>𝑟</m:t>
                                          </m:r>
                                        </m:e>
                                        <m:sub>
                                          <m:r>
                                            <a:rPr lang="zh-CN" altLang="en-US">
                                              <a:solidFill>
                                                <a:prstClr val="black"/>
                                              </a:solidFill>
                                              <a:latin typeface="Cambria Math" panose="02040503050406030204" pitchFamily="18" charset="0"/>
                                            </a:rPr>
                                            <m:t>11</m:t>
                                          </m:r>
                                        </m:sub>
                                      </m:sSub>
                                    </m:e>
                                  </m:mr>
                                  <m:mr>
                                    <m:e>
                                      <m:sSub>
                                        <m:sSubPr>
                                          <m:ctrlPr>
                                            <a:rPr lang="zh-CN" altLang="en-US" i="1">
                                              <a:solidFill>
                                                <a:prstClr val="black"/>
                                              </a:solidFill>
                                              <a:latin typeface="Cambria Math" panose="02040503050406030204" pitchFamily="18" charset="0"/>
                                            </a:rPr>
                                          </m:ctrlPr>
                                        </m:sSubPr>
                                        <m:e>
                                          <m:r>
                                            <a:rPr lang="zh-CN" altLang="en-US" i="1">
                                              <a:solidFill>
                                                <a:prstClr val="black"/>
                                              </a:solidFill>
                                              <a:latin typeface="Cambria Math" panose="02040503050406030204" pitchFamily="18" charset="0"/>
                                            </a:rPr>
                                            <m:t>𝑟</m:t>
                                          </m:r>
                                        </m:e>
                                        <m:sub>
                                          <m:r>
                                            <a:rPr lang="zh-CN" altLang="en-US">
                                              <a:solidFill>
                                                <a:prstClr val="black"/>
                                              </a:solidFill>
                                              <a:latin typeface="Cambria Math" panose="02040503050406030204" pitchFamily="18" charset="0"/>
                                            </a:rPr>
                                            <m:t>21</m:t>
                                          </m:r>
                                        </m:sub>
                                      </m:sSub>
                                    </m:e>
                                  </m:mr>
                                  <m:mr>
                                    <m:e>
                                      <m:sSub>
                                        <m:sSubPr>
                                          <m:ctrlPr>
                                            <a:rPr lang="zh-CN" altLang="en-US" i="1">
                                              <a:solidFill>
                                                <a:prstClr val="black"/>
                                              </a:solidFill>
                                              <a:latin typeface="Cambria Math" panose="02040503050406030204" pitchFamily="18" charset="0"/>
                                            </a:rPr>
                                          </m:ctrlPr>
                                        </m:sSubPr>
                                        <m:e>
                                          <m:r>
                                            <a:rPr lang="zh-CN" altLang="en-US" i="1">
                                              <a:solidFill>
                                                <a:prstClr val="black"/>
                                              </a:solidFill>
                                              <a:latin typeface="Cambria Math" panose="02040503050406030204" pitchFamily="18" charset="0"/>
                                            </a:rPr>
                                            <m:t>𝑟</m:t>
                                          </m:r>
                                        </m:e>
                                        <m:sub>
                                          <m:r>
                                            <a:rPr lang="zh-CN" altLang="en-US">
                                              <a:solidFill>
                                                <a:prstClr val="black"/>
                                              </a:solidFill>
                                              <a:latin typeface="Cambria Math" panose="02040503050406030204" pitchFamily="18" charset="0"/>
                                            </a:rPr>
                                            <m:t>31</m:t>
                                          </m:r>
                                        </m:sub>
                                      </m:sSub>
                                    </m:e>
                                  </m:mr>
                                </m:m>
                              </m:e>
                              <m:e>
                                <m:m>
                                  <m:mPr>
                                    <m:plcHide m:val="on"/>
                                    <m:mcs>
                                      <m:mc>
                                        <m:mcPr>
                                          <m:count m:val="1"/>
                                          <m:mcJc m:val="center"/>
                                        </m:mcPr>
                                      </m:mc>
                                    </m:mcs>
                                    <m:ctrlPr>
                                      <a:rPr lang="zh-CN" altLang="en-US" i="1">
                                        <a:solidFill>
                                          <a:prstClr val="black"/>
                                        </a:solidFill>
                                        <a:latin typeface="Cambria Math" panose="02040503050406030204" pitchFamily="18" charset="0"/>
                                      </a:rPr>
                                    </m:ctrlPr>
                                  </m:mPr>
                                  <m:mr>
                                    <m:e>
                                      <m:sSub>
                                        <m:sSubPr>
                                          <m:ctrlPr>
                                            <a:rPr lang="zh-CN" altLang="en-US" i="1">
                                              <a:solidFill>
                                                <a:prstClr val="black"/>
                                              </a:solidFill>
                                              <a:latin typeface="Cambria Math" panose="02040503050406030204" pitchFamily="18" charset="0"/>
                                            </a:rPr>
                                          </m:ctrlPr>
                                        </m:sSubPr>
                                        <m:e>
                                          <m:r>
                                            <a:rPr lang="zh-CN" altLang="en-US" i="1">
                                              <a:solidFill>
                                                <a:prstClr val="black"/>
                                              </a:solidFill>
                                              <a:latin typeface="Cambria Math" panose="02040503050406030204" pitchFamily="18" charset="0"/>
                                            </a:rPr>
                                            <m:t>𝑟</m:t>
                                          </m:r>
                                        </m:e>
                                        <m:sub>
                                          <m:r>
                                            <a:rPr lang="zh-CN" altLang="en-US">
                                              <a:solidFill>
                                                <a:prstClr val="black"/>
                                              </a:solidFill>
                                              <a:latin typeface="Cambria Math" panose="02040503050406030204" pitchFamily="18" charset="0"/>
                                            </a:rPr>
                                            <m:t>12</m:t>
                                          </m:r>
                                        </m:sub>
                                      </m:sSub>
                                    </m:e>
                                  </m:mr>
                                  <m:mr>
                                    <m:e>
                                      <m:sSub>
                                        <m:sSubPr>
                                          <m:ctrlPr>
                                            <a:rPr lang="zh-CN" altLang="en-US" i="1">
                                              <a:solidFill>
                                                <a:prstClr val="black"/>
                                              </a:solidFill>
                                              <a:latin typeface="Cambria Math" panose="02040503050406030204" pitchFamily="18" charset="0"/>
                                            </a:rPr>
                                          </m:ctrlPr>
                                        </m:sSubPr>
                                        <m:e>
                                          <m:r>
                                            <a:rPr lang="zh-CN" altLang="en-US" i="1">
                                              <a:solidFill>
                                                <a:prstClr val="black"/>
                                              </a:solidFill>
                                              <a:latin typeface="Cambria Math" panose="02040503050406030204" pitchFamily="18" charset="0"/>
                                            </a:rPr>
                                            <m:t>𝑟</m:t>
                                          </m:r>
                                        </m:e>
                                        <m:sub>
                                          <m:r>
                                            <a:rPr lang="zh-CN" altLang="en-US">
                                              <a:solidFill>
                                                <a:prstClr val="black"/>
                                              </a:solidFill>
                                              <a:latin typeface="Cambria Math" panose="02040503050406030204" pitchFamily="18" charset="0"/>
                                            </a:rPr>
                                            <m:t>22</m:t>
                                          </m:r>
                                        </m:sub>
                                      </m:sSub>
                                    </m:e>
                                  </m:mr>
                                  <m:mr>
                                    <m:e>
                                      <m:sSub>
                                        <m:sSubPr>
                                          <m:ctrlPr>
                                            <a:rPr lang="zh-CN" altLang="en-US" i="1">
                                              <a:solidFill>
                                                <a:prstClr val="black"/>
                                              </a:solidFill>
                                              <a:latin typeface="Cambria Math" panose="02040503050406030204" pitchFamily="18" charset="0"/>
                                            </a:rPr>
                                          </m:ctrlPr>
                                        </m:sSubPr>
                                        <m:e>
                                          <m:r>
                                            <a:rPr lang="zh-CN" altLang="en-US" i="1">
                                              <a:solidFill>
                                                <a:prstClr val="black"/>
                                              </a:solidFill>
                                              <a:latin typeface="Cambria Math" panose="02040503050406030204" pitchFamily="18" charset="0"/>
                                            </a:rPr>
                                            <m:t>𝑟</m:t>
                                          </m:r>
                                        </m:e>
                                        <m:sub>
                                          <m:r>
                                            <a:rPr lang="zh-CN" altLang="en-US">
                                              <a:solidFill>
                                                <a:prstClr val="black"/>
                                              </a:solidFill>
                                              <a:latin typeface="Cambria Math" panose="02040503050406030204" pitchFamily="18" charset="0"/>
                                            </a:rPr>
                                            <m:t>32</m:t>
                                          </m:r>
                                        </m:sub>
                                      </m:sSub>
                                    </m:e>
                                  </m:mr>
                                </m:m>
                              </m:e>
                              <m:e>
                                <m:m>
                                  <m:mPr>
                                    <m:plcHide m:val="on"/>
                                    <m:mcs>
                                      <m:mc>
                                        <m:mcPr>
                                          <m:count m:val="1"/>
                                          <m:mcJc m:val="center"/>
                                        </m:mcPr>
                                      </m:mc>
                                    </m:mcs>
                                    <m:ctrlPr>
                                      <a:rPr lang="zh-CN" altLang="en-US" i="1">
                                        <a:solidFill>
                                          <a:prstClr val="black"/>
                                        </a:solidFill>
                                        <a:latin typeface="Cambria Math" panose="02040503050406030204" pitchFamily="18" charset="0"/>
                                      </a:rPr>
                                    </m:ctrlPr>
                                  </m:mPr>
                                  <m:mr>
                                    <m:e>
                                      <m:sSub>
                                        <m:sSubPr>
                                          <m:ctrlPr>
                                            <a:rPr lang="zh-CN" altLang="en-US" i="1">
                                              <a:solidFill>
                                                <a:prstClr val="black"/>
                                              </a:solidFill>
                                              <a:latin typeface="Cambria Math" panose="02040503050406030204" pitchFamily="18" charset="0"/>
                                            </a:rPr>
                                          </m:ctrlPr>
                                        </m:sSubPr>
                                        <m:e>
                                          <m:r>
                                            <a:rPr lang="zh-CN" altLang="en-US" i="1">
                                              <a:solidFill>
                                                <a:prstClr val="black"/>
                                              </a:solidFill>
                                              <a:latin typeface="Cambria Math" panose="02040503050406030204" pitchFamily="18" charset="0"/>
                                            </a:rPr>
                                            <m:t>𝑟</m:t>
                                          </m:r>
                                        </m:e>
                                        <m:sub>
                                          <m:r>
                                            <a:rPr lang="zh-CN" altLang="en-US">
                                              <a:solidFill>
                                                <a:prstClr val="black"/>
                                              </a:solidFill>
                                              <a:latin typeface="Cambria Math" panose="02040503050406030204" pitchFamily="18" charset="0"/>
                                            </a:rPr>
                                            <m:t>13</m:t>
                                          </m:r>
                                        </m:sub>
                                      </m:sSub>
                                    </m:e>
                                  </m:mr>
                                  <m:mr>
                                    <m:e>
                                      <m:sSub>
                                        <m:sSubPr>
                                          <m:ctrlPr>
                                            <a:rPr lang="zh-CN" altLang="en-US" i="1">
                                              <a:solidFill>
                                                <a:prstClr val="black"/>
                                              </a:solidFill>
                                              <a:latin typeface="Cambria Math" panose="02040503050406030204" pitchFamily="18" charset="0"/>
                                            </a:rPr>
                                          </m:ctrlPr>
                                        </m:sSubPr>
                                        <m:e>
                                          <m:r>
                                            <a:rPr lang="zh-CN" altLang="en-US" i="1">
                                              <a:solidFill>
                                                <a:prstClr val="black"/>
                                              </a:solidFill>
                                              <a:latin typeface="Cambria Math" panose="02040503050406030204" pitchFamily="18" charset="0"/>
                                            </a:rPr>
                                            <m:t>𝑟</m:t>
                                          </m:r>
                                        </m:e>
                                        <m:sub>
                                          <m:r>
                                            <a:rPr lang="zh-CN" altLang="en-US">
                                              <a:solidFill>
                                                <a:prstClr val="black"/>
                                              </a:solidFill>
                                              <a:latin typeface="Cambria Math" panose="02040503050406030204" pitchFamily="18" charset="0"/>
                                            </a:rPr>
                                            <m:t>23</m:t>
                                          </m:r>
                                        </m:sub>
                                      </m:sSub>
                                    </m:e>
                                  </m:mr>
                                  <m:mr>
                                    <m:e>
                                      <m:sSub>
                                        <m:sSubPr>
                                          <m:ctrlPr>
                                            <a:rPr lang="zh-CN" altLang="en-US" i="1">
                                              <a:solidFill>
                                                <a:prstClr val="black"/>
                                              </a:solidFill>
                                              <a:latin typeface="Cambria Math" panose="02040503050406030204" pitchFamily="18" charset="0"/>
                                            </a:rPr>
                                          </m:ctrlPr>
                                        </m:sSubPr>
                                        <m:e>
                                          <m:r>
                                            <a:rPr lang="zh-CN" altLang="en-US" i="1">
                                              <a:solidFill>
                                                <a:prstClr val="black"/>
                                              </a:solidFill>
                                              <a:latin typeface="Cambria Math" panose="02040503050406030204" pitchFamily="18" charset="0"/>
                                            </a:rPr>
                                            <m:t>𝑟</m:t>
                                          </m:r>
                                        </m:e>
                                        <m:sub>
                                          <m:r>
                                            <a:rPr lang="zh-CN" altLang="en-US">
                                              <a:solidFill>
                                                <a:prstClr val="black"/>
                                              </a:solidFill>
                                              <a:latin typeface="Cambria Math" panose="02040503050406030204" pitchFamily="18" charset="0"/>
                                            </a:rPr>
                                            <m:t>33</m:t>
                                          </m:r>
                                        </m:sub>
                                      </m:sSub>
                                    </m:e>
                                  </m:mr>
                                </m:m>
                              </m:e>
                              <m:e>
                                <m:m>
                                  <m:mPr>
                                    <m:plcHide m:val="on"/>
                                    <m:mcs>
                                      <m:mc>
                                        <m:mcPr>
                                          <m:count m:val="1"/>
                                          <m:mcJc m:val="center"/>
                                        </m:mcPr>
                                      </m:mc>
                                    </m:mcs>
                                    <m:ctrlPr>
                                      <a:rPr lang="zh-CN" altLang="en-US" i="1">
                                        <a:solidFill>
                                          <a:prstClr val="black"/>
                                        </a:solidFill>
                                        <a:latin typeface="Cambria Math" panose="02040503050406030204" pitchFamily="18" charset="0"/>
                                      </a:rPr>
                                    </m:ctrlPr>
                                  </m:mPr>
                                  <m:mr>
                                    <m:e>
                                      <m:sSub>
                                        <m:sSubPr>
                                          <m:ctrlPr>
                                            <a:rPr lang="zh-CN" altLang="en-US" i="1">
                                              <a:solidFill>
                                                <a:prstClr val="black"/>
                                              </a:solidFill>
                                              <a:latin typeface="Cambria Math" panose="02040503050406030204" pitchFamily="18" charset="0"/>
                                            </a:rPr>
                                          </m:ctrlPr>
                                        </m:sSubPr>
                                        <m:e>
                                          <m:r>
                                            <a:rPr lang="zh-CN" altLang="en-US" i="1">
                                              <a:solidFill>
                                                <a:prstClr val="black"/>
                                              </a:solidFill>
                                              <a:latin typeface="Cambria Math" panose="02040503050406030204" pitchFamily="18" charset="0"/>
                                            </a:rPr>
                                            <m:t>𝑡</m:t>
                                          </m:r>
                                        </m:e>
                                        <m:sub>
                                          <m:r>
                                            <a:rPr lang="zh-CN" altLang="en-US" i="1">
                                              <a:solidFill>
                                                <a:prstClr val="black"/>
                                              </a:solidFill>
                                              <a:latin typeface="Cambria Math" panose="02040503050406030204" pitchFamily="18" charset="0"/>
                                            </a:rPr>
                                            <m:t>𝑥</m:t>
                                          </m:r>
                                        </m:sub>
                                      </m:sSub>
                                    </m:e>
                                  </m:mr>
                                  <m:mr>
                                    <m:e>
                                      <m:sSub>
                                        <m:sSubPr>
                                          <m:ctrlPr>
                                            <a:rPr lang="zh-CN" altLang="en-US" i="1">
                                              <a:solidFill>
                                                <a:prstClr val="black"/>
                                              </a:solidFill>
                                              <a:latin typeface="Cambria Math" panose="02040503050406030204" pitchFamily="18" charset="0"/>
                                            </a:rPr>
                                          </m:ctrlPr>
                                        </m:sSubPr>
                                        <m:e>
                                          <m:r>
                                            <a:rPr lang="zh-CN" altLang="en-US" i="1">
                                              <a:solidFill>
                                                <a:prstClr val="black"/>
                                              </a:solidFill>
                                              <a:latin typeface="Cambria Math" panose="02040503050406030204" pitchFamily="18" charset="0"/>
                                            </a:rPr>
                                            <m:t>𝑡</m:t>
                                          </m:r>
                                        </m:e>
                                        <m:sub>
                                          <m:r>
                                            <a:rPr lang="zh-CN" altLang="en-US" i="1">
                                              <a:solidFill>
                                                <a:prstClr val="black"/>
                                              </a:solidFill>
                                              <a:latin typeface="Cambria Math" panose="02040503050406030204" pitchFamily="18" charset="0"/>
                                            </a:rPr>
                                            <m:t>𝑦</m:t>
                                          </m:r>
                                        </m:sub>
                                      </m:sSub>
                                    </m:e>
                                  </m:mr>
                                  <m:mr>
                                    <m:e>
                                      <m:sSub>
                                        <m:sSubPr>
                                          <m:ctrlPr>
                                            <a:rPr lang="zh-CN" altLang="en-US" i="1">
                                              <a:solidFill>
                                                <a:prstClr val="black"/>
                                              </a:solidFill>
                                              <a:latin typeface="Cambria Math" panose="02040503050406030204" pitchFamily="18" charset="0"/>
                                            </a:rPr>
                                          </m:ctrlPr>
                                        </m:sSubPr>
                                        <m:e>
                                          <m:r>
                                            <a:rPr lang="zh-CN" altLang="en-US" i="1">
                                              <a:solidFill>
                                                <a:prstClr val="black"/>
                                              </a:solidFill>
                                              <a:latin typeface="Cambria Math" panose="02040503050406030204" pitchFamily="18" charset="0"/>
                                            </a:rPr>
                                            <m:t>𝑡</m:t>
                                          </m:r>
                                        </m:e>
                                        <m:sub>
                                          <m:r>
                                            <a:rPr lang="zh-CN" altLang="en-US" i="1">
                                              <a:solidFill>
                                                <a:prstClr val="black"/>
                                              </a:solidFill>
                                              <a:latin typeface="Cambria Math" panose="02040503050406030204" pitchFamily="18" charset="0"/>
                                            </a:rPr>
                                            <m:t>𝑧</m:t>
                                          </m:r>
                                        </m:sub>
                                      </m:sSub>
                                    </m:e>
                                  </m:mr>
                                </m:m>
                              </m:e>
                            </m:mr>
                          </m:m>
                        </m:e>
                      </m:d>
                      <m:d>
                        <m:dPr>
                          <m:begChr m:val="["/>
                          <m:endChr m:val="]"/>
                          <m:ctrlPr>
                            <a:rPr lang="zh-CN" altLang="en-US" i="1">
                              <a:solidFill>
                                <a:prstClr val="black"/>
                              </a:solidFill>
                              <a:latin typeface="Cambria Math" panose="02040503050406030204" pitchFamily="18" charset="0"/>
                            </a:rPr>
                          </m:ctrlPr>
                        </m:dPr>
                        <m:e>
                          <m:m>
                            <m:mPr>
                              <m:plcHide m:val="on"/>
                              <m:mcs>
                                <m:mc>
                                  <m:mcPr>
                                    <m:count m:val="1"/>
                                    <m:mcJc m:val="center"/>
                                  </m:mcPr>
                                </m:mc>
                              </m:mcs>
                              <m:ctrlPr>
                                <a:rPr lang="zh-CN" altLang="en-US" i="1">
                                  <a:solidFill>
                                    <a:prstClr val="black"/>
                                  </a:solidFill>
                                  <a:latin typeface="Cambria Math" panose="02040503050406030204" pitchFamily="18" charset="0"/>
                                </a:rPr>
                              </m:ctrlPr>
                            </m:mPr>
                            <m:mr>
                              <m:e>
                                <m:r>
                                  <a:rPr lang="zh-CN" altLang="en-US" i="1">
                                    <a:solidFill>
                                      <a:prstClr val="black"/>
                                    </a:solidFill>
                                    <a:latin typeface="Cambria Math" panose="02040503050406030204" pitchFamily="18" charset="0"/>
                                  </a:rPr>
                                  <m:t>𝑋</m:t>
                                </m:r>
                              </m:e>
                            </m:mr>
                            <m:mr>
                              <m:e>
                                <m:r>
                                  <a:rPr lang="zh-CN" altLang="en-US" i="1">
                                    <a:solidFill>
                                      <a:prstClr val="black"/>
                                    </a:solidFill>
                                    <a:latin typeface="Cambria Math" panose="02040503050406030204" pitchFamily="18" charset="0"/>
                                  </a:rPr>
                                  <m:t>𝑌</m:t>
                                </m:r>
                              </m:e>
                            </m:mr>
                            <m:mr>
                              <m:e>
                                <m:r>
                                  <a:rPr lang="zh-CN" altLang="en-US" i="1">
                                    <a:solidFill>
                                      <a:prstClr val="black"/>
                                    </a:solidFill>
                                    <a:latin typeface="Cambria Math" panose="02040503050406030204" pitchFamily="18" charset="0"/>
                                  </a:rPr>
                                  <m:t>𝑍</m:t>
                                </m:r>
                              </m:e>
                            </m:mr>
                            <m:mr>
                              <m:e>
                                <m:r>
                                  <a:rPr lang="zh-CN" altLang="en-US">
                                    <a:solidFill>
                                      <a:prstClr val="black"/>
                                    </a:solidFill>
                                    <a:latin typeface="Cambria Math" panose="02040503050406030204" pitchFamily="18" charset="0"/>
                                  </a:rPr>
                                  <m:t>1</m:t>
                                </m:r>
                              </m:e>
                            </m:mr>
                          </m:m>
                        </m:e>
                      </m:d>
                    </m:oMath>
                  </m:oMathPara>
                </a14:m>
                <a:endParaRPr lang="zh-CN" altLang="en-US" dirty="0">
                  <a:solidFill>
                    <a:prstClr val="black"/>
                  </a:solidFill>
                  <a:latin typeface="等线" panose="020F0502020204030204"/>
                  <a:ea typeface="等线" panose="02010600030101010101" pitchFamily="2" charset="-122"/>
                </a:endParaRPr>
              </a:p>
            </p:txBody>
          </p:sp>
        </mc:Choice>
        <mc:Fallback xmlns="">
          <p:sp>
            <p:nvSpPr>
              <p:cNvPr id="9" name="矩形 8">
                <a:extLst>
                  <a:ext uri="{FF2B5EF4-FFF2-40B4-BE49-F238E27FC236}">
                    <a16:creationId xmlns:a16="http://schemas.microsoft.com/office/drawing/2014/main" id="{81573B59-5A6B-403C-87CA-CF4A27A5756A}"/>
                  </a:ext>
                </a:extLst>
              </p:cNvPr>
              <p:cNvSpPr>
                <a:spLocks noRot="1" noChangeAspect="1" noMove="1" noResize="1" noEditPoints="1" noAdjustHandles="1" noChangeArrowheads="1" noChangeShapeType="1" noTextEdit="1"/>
              </p:cNvSpPr>
              <p:nvPr/>
            </p:nvSpPr>
            <p:spPr>
              <a:xfrm>
                <a:off x="222379" y="2314875"/>
                <a:ext cx="4859339" cy="1112805"/>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9B39EEF6-2569-47DF-811A-09167EF7146E}"/>
                  </a:ext>
                </a:extLst>
              </p:cNvPr>
              <p:cNvSpPr/>
              <p:nvPr/>
            </p:nvSpPr>
            <p:spPr>
              <a:xfrm>
                <a:off x="-75572" y="4891154"/>
                <a:ext cx="9655277" cy="972702"/>
              </a:xfrm>
              <a:prstGeom prst="rect">
                <a:avLst/>
              </a:prstGeom>
            </p:spPr>
            <p:txBody>
              <a:bodyPr wrap="square">
                <a:spAutoFit/>
              </a:bodyPr>
              <a:lstStyle/>
              <a:p>
                <a:pPr defTabSz="914400"/>
                <a14:m>
                  <m:oMathPara xmlns:m="http://schemas.openxmlformats.org/officeDocument/2006/math">
                    <m:oMathParaPr>
                      <m:jc m:val="centerGroup"/>
                    </m:oMathParaPr>
                    <m:oMath xmlns:m="http://schemas.openxmlformats.org/officeDocument/2006/math">
                      <m:d>
                        <m:dPr>
                          <m:begChr m:val="["/>
                          <m:endChr m:val="]"/>
                          <m:ctrlPr>
                            <a:rPr lang="zh-CN" altLang="en-US" i="1">
                              <a:solidFill>
                                <a:prstClr val="black"/>
                              </a:solidFill>
                              <a:latin typeface="Cambria Math" panose="02040503050406030204" pitchFamily="18" charset="0"/>
                            </a:rPr>
                          </m:ctrlPr>
                        </m:dPr>
                        <m:e>
                          <m:m>
                            <m:mPr>
                              <m:plcHide m:val="on"/>
                              <m:mcs>
                                <m:mc>
                                  <m:mcPr>
                                    <m:count m:val="1"/>
                                    <m:mcJc m:val="center"/>
                                  </m:mcPr>
                                </m:mc>
                              </m:mcs>
                              <m:ctrlPr>
                                <a:rPr lang="zh-CN" altLang="en-US" i="1">
                                  <a:solidFill>
                                    <a:prstClr val="black"/>
                                  </a:solidFill>
                                  <a:latin typeface="Cambria Math" panose="02040503050406030204" pitchFamily="18" charset="0"/>
                                </a:rPr>
                              </m:ctrlPr>
                            </m:mPr>
                            <m:mr>
                              <m:e>
                                <m:r>
                                  <a:rPr lang="zh-CN" altLang="en-US" i="1">
                                    <a:solidFill>
                                      <a:prstClr val="black"/>
                                    </a:solidFill>
                                    <a:latin typeface="Cambria Math" panose="02040503050406030204" pitchFamily="18" charset="0"/>
                                  </a:rPr>
                                  <m:t>𝑥</m:t>
                                </m:r>
                                <m:r>
                                  <a:rPr lang="zh-CN" altLang="en-US" i="1">
                                    <a:solidFill>
                                      <a:prstClr val="black"/>
                                    </a:solidFill>
                                    <a:latin typeface="Cambria Math" panose="02040503050406030204" pitchFamily="18" charset="0"/>
                                  </a:rPr>
                                  <m:t>𝜆</m:t>
                                </m:r>
                              </m:e>
                            </m:mr>
                            <m:mr>
                              <m:e>
                                <m:r>
                                  <a:rPr lang="zh-CN" altLang="en-US" i="1">
                                    <a:solidFill>
                                      <a:prstClr val="black"/>
                                    </a:solidFill>
                                    <a:latin typeface="Cambria Math" panose="02040503050406030204" pitchFamily="18" charset="0"/>
                                  </a:rPr>
                                  <m:t>𝑦</m:t>
                                </m:r>
                                <m:r>
                                  <a:rPr lang="zh-CN" altLang="en-US" i="1">
                                    <a:solidFill>
                                      <a:prstClr val="black"/>
                                    </a:solidFill>
                                    <a:latin typeface="Cambria Math" panose="02040503050406030204" pitchFamily="18" charset="0"/>
                                  </a:rPr>
                                  <m:t>𝜆</m:t>
                                </m:r>
                              </m:e>
                            </m:mr>
                            <m:mr>
                              <m:e>
                                <m:r>
                                  <a:rPr lang="zh-CN" altLang="en-US" i="1">
                                    <a:solidFill>
                                      <a:prstClr val="black"/>
                                    </a:solidFill>
                                    <a:latin typeface="Cambria Math" panose="02040503050406030204" pitchFamily="18" charset="0"/>
                                  </a:rPr>
                                  <m:t>𝜆</m:t>
                                </m:r>
                              </m:e>
                            </m:mr>
                          </m:m>
                        </m:e>
                      </m:d>
                      <m:r>
                        <a:rPr lang="zh-CN" altLang="en-US">
                          <a:solidFill>
                            <a:prstClr val="black"/>
                          </a:solidFill>
                          <a:latin typeface="Cambria Math" panose="02040503050406030204" pitchFamily="18" charset="0"/>
                        </a:rPr>
                        <m:t>=</m:t>
                      </m:r>
                      <m:d>
                        <m:dPr>
                          <m:begChr m:val="["/>
                          <m:endChr m:val="]"/>
                          <m:ctrlPr>
                            <a:rPr lang="zh-CN" altLang="en-US" i="1">
                              <a:solidFill>
                                <a:prstClr val="black"/>
                              </a:solidFill>
                              <a:latin typeface="Cambria Math" panose="02040503050406030204" pitchFamily="18" charset="0"/>
                            </a:rPr>
                          </m:ctrlPr>
                        </m:dPr>
                        <m:e>
                          <m:m>
                            <m:mPr>
                              <m:plcHide m:val="on"/>
                              <m:mcs>
                                <m:mc>
                                  <m:mcPr>
                                    <m:count m:val="3"/>
                                    <m:mcJc m:val="center"/>
                                  </m:mcPr>
                                </m:mc>
                              </m:mcs>
                              <m:ctrlPr>
                                <a:rPr lang="zh-CN" altLang="en-US" i="1">
                                  <a:solidFill>
                                    <a:prstClr val="black"/>
                                  </a:solidFill>
                                  <a:latin typeface="Cambria Math" panose="02040503050406030204" pitchFamily="18" charset="0"/>
                                </a:rPr>
                              </m:ctrlPr>
                            </m:mPr>
                            <m:mr>
                              <m:e>
                                <m:m>
                                  <m:mPr>
                                    <m:plcHide m:val="on"/>
                                    <m:mcs>
                                      <m:mc>
                                        <m:mcPr>
                                          <m:count m:val="1"/>
                                          <m:mcJc m:val="center"/>
                                        </m:mcPr>
                                      </m:mc>
                                    </m:mcs>
                                    <m:ctrlPr>
                                      <a:rPr lang="zh-CN" altLang="en-US" i="1">
                                        <a:solidFill>
                                          <a:prstClr val="black"/>
                                        </a:solidFill>
                                        <a:latin typeface="Cambria Math" panose="02040503050406030204" pitchFamily="18" charset="0"/>
                                      </a:rPr>
                                    </m:ctrlPr>
                                  </m:mPr>
                                  <m:mr>
                                    <m:e>
                                      <m:r>
                                        <a:rPr lang="zh-CN" altLang="en-US" i="1">
                                          <a:solidFill>
                                            <a:prstClr val="black"/>
                                          </a:solidFill>
                                          <a:latin typeface="Cambria Math" panose="02040503050406030204" pitchFamily="18" charset="0"/>
                                        </a:rPr>
                                        <m:t>𝑓</m:t>
                                      </m:r>
                                    </m:e>
                                  </m:mr>
                                  <m:mr>
                                    <m:e>
                                      <m:r>
                                        <a:rPr lang="zh-CN" altLang="en-US">
                                          <a:solidFill>
                                            <a:prstClr val="black"/>
                                          </a:solidFill>
                                          <a:latin typeface="Cambria Math" panose="02040503050406030204" pitchFamily="18" charset="0"/>
                                        </a:rPr>
                                        <m:t>0</m:t>
                                      </m:r>
                                    </m:e>
                                  </m:mr>
                                  <m:mr>
                                    <m:e>
                                      <m:r>
                                        <a:rPr lang="zh-CN" altLang="en-US">
                                          <a:solidFill>
                                            <a:prstClr val="black"/>
                                          </a:solidFill>
                                          <a:latin typeface="Cambria Math" panose="02040503050406030204" pitchFamily="18" charset="0"/>
                                        </a:rPr>
                                        <m:t>0</m:t>
                                      </m:r>
                                    </m:e>
                                  </m:mr>
                                </m:m>
                              </m:e>
                              <m:e>
                                <m:m>
                                  <m:mPr>
                                    <m:plcHide m:val="on"/>
                                    <m:mcs>
                                      <m:mc>
                                        <m:mcPr>
                                          <m:count m:val="1"/>
                                          <m:mcJc m:val="center"/>
                                        </m:mcPr>
                                      </m:mc>
                                    </m:mcs>
                                    <m:ctrlPr>
                                      <a:rPr lang="zh-CN" altLang="en-US" i="1">
                                        <a:solidFill>
                                          <a:prstClr val="black"/>
                                        </a:solidFill>
                                        <a:latin typeface="Cambria Math" panose="02040503050406030204" pitchFamily="18" charset="0"/>
                                      </a:rPr>
                                    </m:ctrlPr>
                                  </m:mPr>
                                  <m:mr>
                                    <m:e>
                                      <m:r>
                                        <a:rPr lang="zh-CN" altLang="en-US" i="1">
                                          <a:solidFill>
                                            <a:prstClr val="black"/>
                                          </a:solidFill>
                                          <a:latin typeface="Cambria Math" panose="02040503050406030204" pitchFamily="18" charset="0"/>
                                        </a:rPr>
                                        <m:t>𝑠</m:t>
                                      </m:r>
                                    </m:e>
                                  </m:mr>
                                  <m:mr>
                                    <m:e>
                                      <m:r>
                                        <a:rPr lang="zh-CN" altLang="en-US" i="1">
                                          <a:solidFill>
                                            <a:prstClr val="black"/>
                                          </a:solidFill>
                                          <a:latin typeface="Cambria Math" panose="02040503050406030204" pitchFamily="18" charset="0"/>
                                        </a:rPr>
                                        <m:t>𝑓</m:t>
                                      </m:r>
                                    </m:e>
                                  </m:mr>
                                  <m:mr>
                                    <m:e>
                                      <m:r>
                                        <a:rPr lang="zh-CN" altLang="en-US">
                                          <a:solidFill>
                                            <a:prstClr val="black"/>
                                          </a:solidFill>
                                          <a:latin typeface="Cambria Math" panose="02040503050406030204" pitchFamily="18" charset="0"/>
                                        </a:rPr>
                                        <m:t>0</m:t>
                                      </m:r>
                                    </m:e>
                                  </m:mr>
                                </m:m>
                              </m:e>
                              <m:e>
                                <m:m>
                                  <m:mPr>
                                    <m:plcHide m:val="on"/>
                                    <m:mcs>
                                      <m:mc>
                                        <m:mcPr>
                                          <m:count m:val="1"/>
                                          <m:mcJc m:val="center"/>
                                        </m:mcPr>
                                      </m:mc>
                                    </m:mcs>
                                    <m:ctrlPr>
                                      <a:rPr lang="zh-CN" altLang="en-US" i="1">
                                        <a:solidFill>
                                          <a:prstClr val="black"/>
                                        </a:solidFill>
                                        <a:latin typeface="Cambria Math" panose="02040503050406030204" pitchFamily="18" charset="0"/>
                                      </a:rPr>
                                    </m:ctrlPr>
                                  </m:mPr>
                                  <m:mr>
                                    <m:e>
                                      <m:sSub>
                                        <m:sSubPr>
                                          <m:ctrlPr>
                                            <a:rPr lang="zh-CN" altLang="en-US" i="1">
                                              <a:solidFill>
                                                <a:prstClr val="black"/>
                                              </a:solidFill>
                                              <a:latin typeface="Cambria Math" panose="02040503050406030204" pitchFamily="18" charset="0"/>
                                            </a:rPr>
                                          </m:ctrlPr>
                                        </m:sSubPr>
                                        <m:e>
                                          <m:r>
                                            <a:rPr lang="zh-CN" altLang="en-US" i="1">
                                              <a:solidFill>
                                                <a:prstClr val="black"/>
                                              </a:solidFill>
                                              <a:latin typeface="Cambria Math" panose="02040503050406030204" pitchFamily="18" charset="0"/>
                                            </a:rPr>
                                            <m:t>𝑥</m:t>
                                          </m:r>
                                        </m:e>
                                        <m:sub>
                                          <m:r>
                                            <a:rPr lang="zh-CN" altLang="en-US">
                                              <a:solidFill>
                                                <a:prstClr val="black"/>
                                              </a:solidFill>
                                              <a:latin typeface="Cambria Math" panose="02040503050406030204" pitchFamily="18" charset="0"/>
                                            </a:rPr>
                                            <m:t>0</m:t>
                                          </m:r>
                                        </m:sub>
                                      </m:sSub>
                                    </m:e>
                                  </m:mr>
                                  <m:mr>
                                    <m:e>
                                      <m:sSub>
                                        <m:sSubPr>
                                          <m:ctrlPr>
                                            <a:rPr lang="zh-CN" altLang="en-US" i="1">
                                              <a:solidFill>
                                                <a:prstClr val="black"/>
                                              </a:solidFill>
                                              <a:latin typeface="Cambria Math" panose="02040503050406030204" pitchFamily="18" charset="0"/>
                                            </a:rPr>
                                          </m:ctrlPr>
                                        </m:sSubPr>
                                        <m:e>
                                          <m:r>
                                            <a:rPr lang="zh-CN" altLang="en-US" i="1">
                                              <a:solidFill>
                                                <a:prstClr val="black"/>
                                              </a:solidFill>
                                              <a:latin typeface="Cambria Math" panose="02040503050406030204" pitchFamily="18" charset="0"/>
                                            </a:rPr>
                                            <m:t>𝑦</m:t>
                                          </m:r>
                                        </m:e>
                                        <m:sub>
                                          <m:r>
                                            <a:rPr lang="zh-CN" altLang="en-US">
                                              <a:solidFill>
                                                <a:prstClr val="black"/>
                                              </a:solidFill>
                                              <a:latin typeface="Cambria Math" panose="02040503050406030204" pitchFamily="18" charset="0"/>
                                            </a:rPr>
                                            <m:t>0</m:t>
                                          </m:r>
                                        </m:sub>
                                      </m:sSub>
                                    </m:e>
                                  </m:mr>
                                  <m:mr>
                                    <m:e>
                                      <m:r>
                                        <a:rPr lang="zh-CN" altLang="en-US">
                                          <a:solidFill>
                                            <a:prstClr val="black"/>
                                          </a:solidFill>
                                          <a:latin typeface="Cambria Math" panose="02040503050406030204" pitchFamily="18" charset="0"/>
                                        </a:rPr>
                                        <m:t>0</m:t>
                                      </m:r>
                                    </m:e>
                                  </m:mr>
                                </m:m>
                              </m:e>
                            </m:mr>
                          </m:m>
                        </m:e>
                      </m:d>
                      <m:d>
                        <m:dPr>
                          <m:begChr m:val="["/>
                          <m:endChr m:val="]"/>
                          <m:ctrlPr>
                            <a:rPr lang="zh-CN" altLang="en-US" i="1">
                              <a:solidFill>
                                <a:prstClr val="black"/>
                              </a:solidFill>
                              <a:latin typeface="Cambria Math" panose="02040503050406030204" pitchFamily="18" charset="0"/>
                            </a:rPr>
                          </m:ctrlPr>
                        </m:dPr>
                        <m:e>
                          <m:m>
                            <m:mPr>
                              <m:plcHide m:val="on"/>
                              <m:mcs>
                                <m:mc>
                                  <m:mcPr>
                                    <m:count m:val="3"/>
                                    <m:mcJc m:val="center"/>
                                  </m:mcPr>
                                </m:mc>
                              </m:mcs>
                              <m:ctrlPr>
                                <a:rPr lang="zh-CN" altLang="en-US" i="1">
                                  <a:solidFill>
                                    <a:prstClr val="black"/>
                                  </a:solidFill>
                                  <a:latin typeface="Cambria Math" panose="02040503050406030204" pitchFamily="18" charset="0"/>
                                </a:rPr>
                              </m:ctrlPr>
                            </m:mPr>
                            <m:mr>
                              <m:e>
                                <m:sSub>
                                  <m:sSubPr>
                                    <m:ctrlPr>
                                      <a:rPr lang="zh-CN" altLang="en-US" i="1">
                                        <a:solidFill>
                                          <a:prstClr val="black"/>
                                        </a:solidFill>
                                        <a:latin typeface="Cambria Math" panose="02040503050406030204" pitchFamily="18" charset="0"/>
                                      </a:rPr>
                                    </m:ctrlPr>
                                  </m:sSubPr>
                                  <m:e>
                                    <m:r>
                                      <a:rPr lang="zh-CN" altLang="en-US" i="1">
                                        <a:solidFill>
                                          <a:prstClr val="black"/>
                                        </a:solidFill>
                                        <a:latin typeface="Cambria Math" panose="02040503050406030204" pitchFamily="18" charset="0"/>
                                      </a:rPr>
                                      <m:t>𝑟</m:t>
                                    </m:r>
                                  </m:e>
                                  <m:sub>
                                    <m:r>
                                      <a:rPr lang="zh-CN" altLang="en-US">
                                        <a:solidFill>
                                          <a:prstClr val="black"/>
                                        </a:solidFill>
                                        <a:latin typeface="Cambria Math" panose="02040503050406030204" pitchFamily="18" charset="0"/>
                                      </a:rPr>
                                      <m:t>11</m:t>
                                    </m:r>
                                  </m:sub>
                                </m:sSub>
                              </m:e>
                              <m:e>
                                <m:sSub>
                                  <m:sSubPr>
                                    <m:ctrlPr>
                                      <a:rPr lang="zh-CN" altLang="en-US" i="1">
                                        <a:solidFill>
                                          <a:prstClr val="black"/>
                                        </a:solidFill>
                                        <a:latin typeface="Cambria Math" panose="02040503050406030204" pitchFamily="18" charset="0"/>
                                      </a:rPr>
                                    </m:ctrlPr>
                                  </m:sSubPr>
                                  <m:e>
                                    <m:r>
                                      <a:rPr lang="zh-CN" altLang="en-US" i="1">
                                        <a:solidFill>
                                          <a:prstClr val="black"/>
                                        </a:solidFill>
                                        <a:latin typeface="Cambria Math" panose="02040503050406030204" pitchFamily="18" charset="0"/>
                                      </a:rPr>
                                      <m:t>𝑟</m:t>
                                    </m:r>
                                  </m:e>
                                  <m:sub>
                                    <m:r>
                                      <a:rPr lang="zh-CN" altLang="en-US">
                                        <a:solidFill>
                                          <a:prstClr val="black"/>
                                        </a:solidFill>
                                        <a:latin typeface="Cambria Math" panose="02040503050406030204" pitchFamily="18" charset="0"/>
                                      </a:rPr>
                                      <m:t>12</m:t>
                                    </m:r>
                                  </m:sub>
                                </m:sSub>
                              </m:e>
                              <m:e>
                                <m:sSub>
                                  <m:sSubPr>
                                    <m:ctrlPr>
                                      <a:rPr lang="zh-CN" altLang="en-US" i="1">
                                        <a:solidFill>
                                          <a:prstClr val="black"/>
                                        </a:solidFill>
                                        <a:latin typeface="Cambria Math" panose="02040503050406030204" pitchFamily="18" charset="0"/>
                                      </a:rPr>
                                    </m:ctrlPr>
                                  </m:sSubPr>
                                  <m:e>
                                    <m:r>
                                      <a:rPr lang="zh-CN" altLang="en-US" i="1">
                                        <a:solidFill>
                                          <a:prstClr val="black"/>
                                        </a:solidFill>
                                        <a:latin typeface="Cambria Math" panose="02040503050406030204" pitchFamily="18" charset="0"/>
                                      </a:rPr>
                                      <m:t>𝑡</m:t>
                                    </m:r>
                                  </m:e>
                                  <m:sub>
                                    <m:r>
                                      <a:rPr lang="zh-CN" altLang="en-US" i="1">
                                        <a:solidFill>
                                          <a:prstClr val="black"/>
                                        </a:solidFill>
                                        <a:latin typeface="Cambria Math" panose="02040503050406030204" pitchFamily="18" charset="0"/>
                                      </a:rPr>
                                      <m:t>𝑥</m:t>
                                    </m:r>
                                  </m:sub>
                                </m:sSub>
                              </m:e>
                            </m:mr>
                            <m:mr>
                              <m:e>
                                <m:sSub>
                                  <m:sSubPr>
                                    <m:ctrlPr>
                                      <a:rPr lang="zh-CN" altLang="en-US" i="1">
                                        <a:solidFill>
                                          <a:prstClr val="black"/>
                                        </a:solidFill>
                                        <a:latin typeface="Cambria Math" panose="02040503050406030204" pitchFamily="18" charset="0"/>
                                      </a:rPr>
                                    </m:ctrlPr>
                                  </m:sSubPr>
                                  <m:e>
                                    <m:r>
                                      <a:rPr lang="zh-CN" altLang="en-US" i="1">
                                        <a:solidFill>
                                          <a:prstClr val="black"/>
                                        </a:solidFill>
                                        <a:latin typeface="Cambria Math" panose="02040503050406030204" pitchFamily="18" charset="0"/>
                                      </a:rPr>
                                      <m:t>𝑟</m:t>
                                    </m:r>
                                  </m:e>
                                  <m:sub>
                                    <m:r>
                                      <a:rPr lang="zh-CN" altLang="en-US">
                                        <a:solidFill>
                                          <a:prstClr val="black"/>
                                        </a:solidFill>
                                        <a:latin typeface="Cambria Math" panose="02040503050406030204" pitchFamily="18" charset="0"/>
                                      </a:rPr>
                                      <m:t>21</m:t>
                                    </m:r>
                                  </m:sub>
                                </m:sSub>
                              </m:e>
                              <m:e>
                                <m:sSub>
                                  <m:sSubPr>
                                    <m:ctrlPr>
                                      <a:rPr lang="zh-CN" altLang="en-US" i="1">
                                        <a:solidFill>
                                          <a:prstClr val="black"/>
                                        </a:solidFill>
                                        <a:latin typeface="Cambria Math" panose="02040503050406030204" pitchFamily="18" charset="0"/>
                                      </a:rPr>
                                    </m:ctrlPr>
                                  </m:sSubPr>
                                  <m:e>
                                    <m:r>
                                      <a:rPr lang="zh-CN" altLang="en-US" i="1">
                                        <a:solidFill>
                                          <a:prstClr val="black"/>
                                        </a:solidFill>
                                        <a:latin typeface="Cambria Math" panose="02040503050406030204" pitchFamily="18" charset="0"/>
                                      </a:rPr>
                                      <m:t>𝑟</m:t>
                                    </m:r>
                                  </m:e>
                                  <m:sub>
                                    <m:r>
                                      <a:rPr lang="zh-CN" altLang="en-US">
                                        <a:solidFill>
                                          <a:prstClr val="black"/>
                                        </a:solidFill>
                                        <a:latin typeface="Cambria Math" panose="02040503050406030204" pitchFamily="18" charset="0"/>
                                      </a:rPr>
                                      <m:t>22</m:t>
                                    </m:r>
                                  </m:sub>
                                </m:sSub>
                              </m:e>
                              <m:e>
                                <m:sSub>
                                  <m:sSubPr>
                                    <m:ctrlPr>
                                      <a:rPr lang="zh-CN" altLang="en-US" i="1">
                                        <a:solidFill>
                                          <a:prstClr val="black"/>
                                        </a:solidFill>
                                        <a:latin typeface="Cambria Math" panose="02040503050406030204" pitchFamily="18" charset="0"/>
                                      </a:rPr>
                                    </m:ctrlPr>
                                  </m:sSubPr>
                                  <m:e>
                                    <m:r>
                                      <a:rPr lang="zh-CN" altLang="en-US" i="1">
                                        <a:solidFill>
                                          <a:prstClr val="black"/>
                                        </a:solidFill>
                                        <a:latin typeface="Cambria Math" panose="02040503050406030204" pitchFamily="18" charset="0"/>
                                      </a:rPr>
                                      <m:t>𝑡</m:t>
                                    </m:r>
                                  </m:e>
                                  <m:sub>
                                    <m:r>
                                      <a:rPr lang="zh-CN" altLang="en-US" i="1">
                                        <a:solidFill>
                                          <a:prstClr val="black"/>
                                        </a:solidFill>
                                        <a:latin typeface="Cambria Math" panose="02040503050406030204" pitchFamily="18" charset="0"/>
                                      </a:rPr>
                                      <m:t>𝑦</m:t>
                                    </m:r>
                                  </m:sub>
                                </m:sSub>
                              </m:e>
                            </m:mr>
                            <m:mr>
                              <m:e>
                                <m:sSub>
                                  <m:sSubPr>
                                    <m:ctrlPr>
                                      <a:rPr lang="zh-CN" altLang="en-US" i="1">
                                        <a:solidFill>
                                          <a:prstClr val="black"/>
                                        </a:solidFill>
                                        <a:latin typeface="Cambria Math" panose="02040503050406030204" pitchFamily="18" charset="0"/>
                                      </a:rPr>
                                    </m:ctrlPr>
                                  </m:sSubPr>
                                  <m:e>
                                    <m:r>
                                      <a:rPr lang="zh-CN" altLang="en-US" i="1">
                                        <a:solidFill>
                                          <a:prstClr val="black"/>
                                        </a:solidFill>
                                        <a:latin typeface="Cambria Math" panose="02040503050406030204" pitchFamily="18" charset="0"/>
                                      </a:rPr>
                                      <m:t>𝑟</m:t>
                                    </m:r>
                                  </m:e>
                                  <m:sub>
                                    <m:r>
                                      <a:rPr lang="zh-CN" altLang="en-US">
                                        <a:solidFill>
                                          <a:prstClr val="black"/>
                                        </a:solidFill>
                                        <a:latin typeface="Cambria Math" panose="02040503050406030204" pitchFamily="18" charset="0"/>
                                      </a:rPr>
                                      <m:t>31</m:t>
                                    </m:r>
                                  </m:sub>
                                </m:sSub>
                              </m:e>
                              <m:e>
                                <m:sSub>
                                  <m:sSubPr>
                                    <m:ctrlPr>
                                      <a:rPr lang="zh-CN" altLang="en-US" i="1">
                                        <a:solidFill>
                                          <a:prstClr val="black"/>
                                        </a:solidFill>
                                        <a:latin typeface="Cambria Math" panose="02040503050406030204" pitchFamily="18" charset="0"/>
                                      </a:rPr>
                                    </m:ctrlPr>
                                  </m:sSubPr>
                                  <m:e>
                                    <m:r>
                                      <a:rPr lang="zh-CN" altLang="en-US" i="1">
                                        <a:solidFill>
                                          <a:prstClr val="black"/>
                                        </a:solidFill>
                                        <a:latin typeface="Cambria Math" panose="02040503050406030204" pitchFamily="18" charset="0"/>
                                      </a:rPr>
                                      <m:t>𝑟</m:t>
                                    </m:r>
                                  </m:e>
                                  <m:sub>
                                    <m:r>
                                      <a:rPr lang="zh-CN" altLang="en-US">
                                        <a:solidFill>
                                          <a:prstClr val="black"/>
                                        </a:solidFill>
                                        <a:latin typeface="Cambria Math" panose="02040503050406030204" pitchFamily="18" charset="0"/>
                                      </a:rPr>
                                      <m:t>32</m:t>
                                    </m:r>
                                  </m:sub>
                                </m:sSub>
                              </m:e>
                              <m:e>
                                <m:sSub>
                                  <m:sSubPr>
                                    <m:ctrlPr>
                                      <a:rPr lang="zh-CN" altLang="en-US" i="1">
                                        <a:solidFill>
                                          <a:prstClr val="black"/>
                                        </a:solidFill>
                                        <a:latin typeface="Cambria Math" panose="02040503050406030204" pitchFamily="18" charset="0"/>
                                      </a:rPr>
                                    </m:ctrlPr>
                                  </m:sSubPr>
                                  <m:e>
                                    <m:r>
                                      <a:rPr lang="zh-CN" altLang="en-US" i="1">
                                        <a:solidFill>
                                          <a:prstClr val="black"/>
                                        </a:solidFill>
                                        <a:latin typeface="Cambria Math" panose="02040503050406030204" pitchFamily="18" charset="0"/>
                                      </a:rPr>
                                      <m:t>𝑡</m:t>
                                    </m:r>
                                  </m:e>
                                  <m:sub>
                                    <m:r>
                                      <a:rPr lang="zh-CN" altLang="en-US" i="1">
                                        <a:solidFill>
                                          <a:prstClr val="black"/>
                                        </a:solidFill>
                                        <a:latin typeface="Cambria Math" panose="02040503050406030204" pitchFamily="18" charset="0"/>
                                      </a:rPr>
                                      <m:t>𝑧</m:t>
                                    </m:r>
                                  </m:sub>
                                </m:sSub>
                              </m:e>
                            </m:mr>
                          </m:m>
                        </m:e>
                      </m:d>
                      <m:d>
                        <m:dPr>
                          <m:begChr m:val="["/>
                          <m:endChr m:val="]"/>
                          <m:ctrlPr>
                            <a:rPr lang="zh-CN" altLang="en-US" i="1">
                              <a:solidFill>
                                <a:prstClr val="black"/>
                              </a:solidFill>
                              <a:latin typeface="Cambria Math" panose="02040503050406030204" pitchFamily="18" charset="0"/>
                            </a:rPr>
                          </m:ctrlPr>
                        </m:dPr>
                        <m:e>
                          <m:m>
                            <m:mPr>
                              <m:plcHide m:val="on"/>
                              <m:mcs>
                                <m:mc>
                                  <m:mcPr>
                                    <m:count m:val="1"/>
                                    <m:mcJc m:val="center"/>
                                  </m:mcPr>
                                </m:mc>
                              </m:mcs>
                              <m:ctrlPr>
                                <a:rPr lang="zh-CN" altLang="en-US" i="1">
                                  <a:solidFill>
                                    <a:prstClr val="black"/>
                                  </a:solidFill>
                                  <a:latin typeface="Cambria Math" panose="02040503050406030204" pitchFamily="18" charset="0"/>
                                </a:rPr>
                              </m:ctrlPr>
                            </m:mPr>
                            <m:mr>
                              <m:e>
                                <m:r>
                                  <a:rPr lang="zh-CN" altLang="en-US" i="1">
                                    <a:solidFill>
                                      <a:prstClr val="black"/>
                                    </a:solidFill>
                                    <a:latin typeface="Cambria Math" panose="02040503050406030204" pitchFamily="18" charset="0"/>
                                  </a:rPr>
                                  <m:t>𝑋</m:t>
                                </m:r>
                              </m:e>
                            </m:mr>
                            <m:mr>
                              <m:e>
                                <m:r>
                                  <a:rPr lang="zh-CN" altLang="en-US" i="1">
                                    <a:solidFill>
                                      <a:prstClr val="black"/>
                                    </a:solidFill>
                                    <a:latin typeface="Cambria Math" panose="02040503050406030204" pitchFamily="18" charset="0"/>
                                  </a:rPr>
                                  <m:t>𝑌</m:t>
                                </m:r>
                              </m:e>
                            </m:mr>
                            <m:mr>
                              <m:e>
                                <m:r>
                                  <a:rPr lang="zh-CN" altLang="en-US">
                                    <a:solidFill>
                                      <a:prstClr val="black"/>
                                    </a:solidFill>
                                    <a:latin typeface="Cambria Math" panose="02040503050406030204" pitchFamily="18" charset="0"/>
                                  </a:rPr>
                                  <m:t>1</m:t>
                                </m:r>
                              </m:e>
                            </m:mr>
                          </m:m>
                        </m:e>
                      </m:d>
                      <m:r>
                        <a:rPr lang="zh-CN" altLang="en-US">
                          <a:solidFill>
                            <a:prstClr val="black"/>
                          </a:solidFill>
                          <a:latin typeface="Cambria Math" panose="02040503050406030204" pitchFamily="18" charset="0"/>
                        </a:rPr>
                        <m:t>=</m:t>
                      </m:r>
                      <m:d>
                        <m:dPr>
                          <m:begChr m:val="["/>
                          <m:endChr m:val="]"/>
                          <m:ctrlPr>
                            <a:rPr lang="zh-CN" altLang="en-US" i="1">
                              <a:solidFill>
                                <a:prstClr val="black"/>
                              </a:solidFill>
                              <a:latin typeface="Cambria Math" panose="02040503050406030204" pitchFamily="18" charset="0"/>
                            </a:rPr>
                          </m:ctrlPr>
                        </m:dPr>
                        <m:e>
                          <m:m>
                            <m:mPr>
                              <m:plcHide m:val="on"/>
                              <m:mcs>
                                <m:mc>
                                  <m:mcPr>
                                    <m:count m:val="3"/>
                                    <m:mcJc m:val="center"/>
                                  </m:mcPr>
                                </m:mc>
                              </m:mcs>
                              <m:ctrlPr>
                                <a:rPr lang="zh-CN" altLang="en-US" i="1">
                                  <a:solidFill>
                                    <a:prstClr val="black"/>
                                  </a:solidFill>
                                  <a:latin typeface="Cambria Math" panose="02040503050406030204" pitchFamily="18" charset="0"/>
                                </a:rPr>
                              </m:ctrlPr>
                            </m:mPr>
                            <m:mr>
                              <m:e>
                                <m:sSub>
                                  <m:sSubPr>
                                    <m:ctrlPr>
                                      <a:rPr lang="zh-CN" altLang="en-US" i="1">
                                        <a:solidFill>
                                          <a:prstClr val="black"/>
                                        </a:solidFill>
                                        <a:latin typeface="Cambria Math" panose="02040503050406030204" pitchFamily="18" charset="0"/>
                                      </a:rPr>
                                    </m:ctrlPr>
                                  </m:sSubPr>
                                  <m:e>
                                    <m:r>
                                      <a:rPr lang="zh-CN" altLang="en-US" i="1">
                                        <a:solidFill>
                                          <a:prstClr val="black"/>
                                        </a:solidFill>
                                        <a:latin typeface="Cambria Math" panose="02040503050406030204" pitchFamily="18" charset="0"/>
                                      </a:rPr>
                                      <m:t>h</m:t>
                                    </m:r>
                                  </m:e>
                                  <m:sub>
                                    <m:r>
                                      <a:rPr lang="zh-CN" altLang="en-US">
                                        <a:solidFill>
                                          <a:prstClr val="black"/>
                                        </a:solidFill>
                                        <a:latin typeface="Cambria Math" panose="02040503050406030204" pitchFamily="18" charset="0"/>
                                      </a:rPr>
                                      <m:t>11</m:t>
                                    </m:r>
                                  </m:sub>
                                </m:sSub>
                              </m:e>
                              <m:e>
                                <m:sSub>
                                  <m:sSubPr>
                                    <m:ctrlPr>
                                      <a:rPr lang="zh-CN" altLang="en-US" i="1">
                                        <a:solidFill>
                                          <a:prstClr val="black"/>
                                        </a:solidFill>
                                        <a:latin typeface="Cambria Math" panose="02040503050406030204" pitchFamily="18" charset="0"/>
                                      </a:rPr>
                                    </m:ctrlPr>
                                  </m:sSubPr>
                                  <m:e>
                                    <m:r>
                                      <a:rPr lang="zh-CN" altLang="en-US" i="1">
                                        <a:solidFill>
                                          <a:prstClr val="black"/>
                                        </a:solidFill>
                                        <a:latin typeface="Cambria Math" panose="02040503050406030204" pitchFamily="18" charset="0"/>
                                      </a:rPr>
                                      <m:t>h</m:t>
                                    </m:r>
                                  </m:e>
                                  <m:sub>
                                    <m:r>
                                      <a:rPr lang="zh-CN" altLang="en-US">
                                        <a:solidFill>
                                          <a:prstClr val="black"/>
                                        </a:solidFill>
                                        <a:latin typeface="Cambria Math" panose="02040503050406030204" pitchFamily="18" charset="0"/>
                                      </a:rPr>
                                      <m:t>12</m:t>
                                    </m:r>
                                  </m:sub>
                                </m:sSub>
                              </m:e>
                              <m:e>
                                <m:sSub>
                                  <m:sSubPr>
                                    <m:ctrlPr>
                                      <a:rPr lang="zh-CN" altLang="en-US" i="1">
                                        <a:solidFill>
                                          <a:prstClr val="black"/>
                                        </a:solidFill>
                                        <a:latin typeface="Cambria Math" panose="02040503050406030204" pitchFamily="18" charset="0"/>
                                      </a:rPr>
                                    </m:ctrlPr>
                                  </m:sSubPr>
                                  <m:e>
                                    <m:r>
                                      <a:rPr lang="zh-CN" altLang="en-US" i="1">
                                        <a:solidFill>
                                          <a:prstClr val="black"/>
                                        </a:solidFill>
                                        <a:latin typeface="Cambria Math" panose="02040503050406030204" pitchFamily="18" charset="0"/>
                                      </a:rPr>
                                      <m:t>h</m:t>
                                    </m:r>
                                  </m:e>
                                  <m:sub>
                                    <m:r>
                                      <a:rPr lang="zh-CN" altLang="en-US">
                                        <a:solidFill>
                                          <a:prstClr val="black"/>
                                        </a:solidFill>
                                        <a:latin typeface="Cambria Math" panose="02040503050406030204" pitchFamily="18" charset="0"/>
                                      </a:rPr>
                                      <m:t>13</m:t>
                                    </m:r>
                                  </m:sub>
                                </m:sSub>
                              </m:e>
                            </m:mr>
                            <m:mr>
                              <m:e>
                                <m:sSub>
                                  <m:sSubPr>
                                    <m:ctrlPr>
                                      <a:rPr lang="zh-CN" altLang="en-US" i="1">
                                        <a:solidFill>
                                          <a:prstClr val="black"/>
                                        </a:solidFill>
                                        <a:latin typeface="Cambria Math" panose="02040503050406030204" pitchFamily="18" charset="0"/>
                                      </a:rPr>
                                    </m:ctrlPr>
                                  </m:sSubPr>
                                  <m:e>
                                    <m:r>
                                      <a:rPr lang="zh-CN" altLang="en-US" i="1">
                                        <a:solidFill>
                                          <a:prstClr val="black"/>
                                        </a:solidFill>
                                        <a:latin typeface="Cambria Math" panose="02040503050406030204" pitchFamily="18" charset="0"/>
                                      </a:rPr>
                                      <m:t>h</m:t>
                                    </m:r>
                                  </m:e>
                                  <m:sub>
                                    <m:r>
                                      <a:rPr lang="zh-CN" altLang="en-US">
                                        <a:solidFill>
                                          <a:prstClr val="black"/>
                                        </a:solidFill>
                                        <a:latin typeface="Cambria Math" panose="02040503050406030204" pitchFamily="18" charset="0"/>
                                      </a:rPr>
                                      <m:t>21</m:t>
                                    </m:r>
                                  </m:sub>
                                </m:sSub>
                              </m:e>
                              <m:e>
                                <m:sSub>
                                  <m:sSubPr>
                                    <m:ctrlPr>
                                      <a:rPr lang="zh-CN" altLang="en-US" i="1">
                                        <a:solidFill>
                                          <a:prstClr val="black"/>
                                        </a:solidFill>
                                        <a:latin typeface="Cambria Math" panose="02040503050406030204" pitchFamily="18" charset="0"/>
                                      </a:rPr>
                                    </m:ctrlPr>
                                  </m:sSubPr>
                                  <m:e>
                                    <m:r>
                                      <a:rPr lang="zh-CN" altLang="en-US" i="1">
                                        <a:solidFill>
                                          <a:prstClr val="black"/>
                                        </a:solidFill>
                                        <a:latin typeface="Cambria Math" panose="02040503050406030204" pitchFamily="18" charset="0"/>
                                      </a:rPr>
                                      <m:t>h</m:t>
                                    </m:r>
                                  </m:e>
                                  <m:sub>
                                    <m:r>
                                      <a:rPr lang="zh-CN" altLang="en-US">
                                        <a:solidFill>
                                          <a:prstClr val="black"/>
                                        </a:solidFill>
                                        <a:latin typeface="Cambria Math" panose="02040503050406030204" pitchFamily="18" charset="0"/>
                                      </a:rPr>
                                      <m:t>22</m:t>
                                    </m:r>
                                  </m:sub>
                                </m:sSub>
                              </m:e>
                              <m:e>
                                <m:sSub>
                                  <m:sSubPr>
                                    <m:ctrlPr>
                                      <a:rPr lang="zh-CN" altLang="en-US" i="1">
                                        <a:solidFill>
                                          <a:prstClr val="black"/>
                                        </a:solidFill>
                                        <a:latin typeface="Cambria Math" panose="02040503050406030204" pitchFamily="18" charset="0"/>
                                      </a:rPr>
                                    </m:ctrlPr>
                                  </m:sSubPr>
                                  <m:e>
                                    <m:r>
                                      <a:rPr lang="zh-CN" altLang="en-US" i="1">
                                        <a:solidFill>
                                          <a:prstClr val="black"/>
                                        </a:solidFill>
                                        <a:latin typeface="Cambria Math" panose="02040503050406030204" pitchFamily="18" charset="0"/>
                                      </a:rPr>
                                      <m:t>h</m:t>
                                    </m:r>
                                  </m:e>
                                  <m:sub>
                                    <m:r>
                                      <a:rPr lang="zh-CN" altLang="en-US">
                                        <a:solidFill>
                                          <a:prstClr val="black"/>
                                        </a:solidFill>
                                        <a:latin typeface="Cambria Math" panose="02040503050406030204" pitchFamily="18" charset="0"/>
                                      </a:rPr>
                                      <m:t>23</m:t>
                                    </m:r>
                                  </m:sub>
                                </m:sSub>
                              </m:e>
                            </m:mr>
                            <m:mr>
                              <m:e>
                                <m:sSub>
                                  <m:sSubPr>
                                    <m:ctrlPr>
                                      <a:rPr lang="zh-CN" altLang="en-US" i="1">
                                        <a:solidFill>
                                          <a:prstClr val="black"/>
                                        </a:solidFill>
                                        <a:latin typeface="Cambria Math" panose="02040503050406030204" pitchFamily="18" charset="0"/>
                                      </a:rPr>
                                    </m:ctrlPr>
                                  </m:sSubPr>
                                  <m:e>
                                    <m:r>
                                      <a:rPr lang="zh-CN" altLang="en-US" i="1">
                                        <a:solidFill>
                                          <a:prstClr val="black"/>
                                        </a:solidFill>
                                        <a:latin typeface="Cambria Math" panose="02040503050406030204" pitchFamily="18" charset="0"/>
                                      </a:rPr>
                                      <m:t>h</m:t>
                                    </m:r>
                                  </m:e>
                                  <m:sub>
                                    <m:r>
                                      <a:rPr lang="zh-CN" altLang="en-US">
                                        <a:solidFill>
                                          <a:prstClr val="black"/>
                                        </a:solidFill>
                                        <a:latin typeface="Cambria Math" panose="02040503050406030204" pitchFamily="18" charset="0"/>
                                      </a:rPr>
                                      <m:t>31</m:t>
                                    </m:r>
                                  </m:sub>
                                </m:sSub>
                              </m:e>
                              <m:e>
                                <m:sSub>
                                  <m:sSubPr>
                                    <m:ctrlPr>
                                      <a:rPr lang="zh-CN" altLang="en-US" i="1">
                                        <a:solidFill>
                                          <a:prstClr val="black"/>
                                        </a:solidFill>
                                        <a:latin typeface="Cambria Math" panose="02040503050406030204" pitchFamily="18" charset="0"/>
                                      </a:rPr>
                                    </m:ctrlPr>
                                  </m:sSubPr>
                                  <m:e>
                                    <m:r>
                                      <a:rPr lang="zh-CN" altLang="en-US" i="1">
                                        <a:solidFill>
                                          <a:prstClr val="black"/>
                                        </a:solidFill>
                                        <a:latin typeface="Cambria Math" panose="02040503050406030204" pitchFamily="18" charset="0"/>
                                      </a:rPr>
                                      <m:t>h</m:t>
                                    </m:r>
                                  </m:e>
                                  <m:sub>
                                    <m:r>
                                      <a:rPr lang="zh-CN" altLang="en-US">
                                        <a:solidFill>
                                          <a:prstClr val="black"/>
                                        </a:solidFill>
                                        <a:latin typeface="Cambria Math" panose="02040503050406030204" pitchFamily="18" charset="0"/>
                                      </a:rPr>
                                      <m:t>32</m:t>
                                    </m:r>
                                  </m:sub>
                                </m:sSub>
                              </m:e>
                              <m:e>
                                <m:r>
                                  <m:rPr>
                                    <m:nor/>
                                  </m:rPr>
                                  <a:rPr lang="zh-CN" altLang="en-US" i="1">
                                    <a:solidFill>
                                      <a:prstClr val="black"/>
                                    </a:solidFill>
                                    <a:latin typeface="Cambria Math" panose="02040503050406030204" pitchFamily="18" charset="0"/>
                                    <a:ea typeface="等线" panose="02010600030101010101" pitchFamily="2" charset="-122"/>
                                  </a:rPr>
                                  <m:t>1</m:t>
                                </m:r>
                              </m:e>
                            </m:mr>
                          </m:m>
                        </m:e>
                      </m:d>
                      <m:d>
                        <m:dPr>
                          <m:begChr m:val="["/>
                          <m:endChr m:val="]"/>
                          <m:ctrlPr>
                            <a:rPr lang="zh-CN" altLang="en-US" i="1">
                              <a:solidFill>
                                <a:prstClr val="black"/>
                              </a:solidFill>
                              <a:latin typeface="Cambria Math" panose="02040503050406030204" pitchFamily="18" charset="0"/>
                            </a:rPr>
                          </m:ctrlPr>
                        </m:dPr>
                        <m:e>
                          <m:m>
                            <m:mPr>
                              <m:plcHide m:val="on"/>
                              <m:mcs>
                                <m:mc>
                                  <m:mcPr>
                                    <m:count m:val="1"/>
                                    <m:mcJc m:val="center"/>
                                  </m:mcPr>
                                </m:mc>
                              </m:mcs>
                              <m:ctrlPr>
                                <a:rPr lang="zh-CN" altLang="en-US" i="1">
                                  <a:solidFill>
                                    <a:prstClr val="black"/>
                                  </a:solidFill>
                                  <a:latin typeface="Cambria Math" panose="02040503050406030204" pitchFamily="18" charset="0"/>
                                </a:rPr>
                              </m:ctrlPr>
                            </m:mPr>
                            <m:mr>
                              <m:e>
                                <m:r>
                                  <a:rPr lang="zh-CN" altLang="en-US" i="1">
                                    <a:solidFill>
                                      <a:prstClr val="black"/>
                                    </a:solidFill>
                                    <a:latin typeface="Cambria Math" panose="02040503050406030204" pitchFamily="18" charset="0"/>
                                  </a:rPr>
                                  <m:t>𝑋</m:t>
                                </m:r>
                              </m:e>
                            </m:mr>
                            <m:mr>
                              <m:e>
                                <m:r>
                                  <a:rPr lang="zh-CN" altLang="en-US" i="1">
                                    <a:solidFill>
                                      <a:prstClr val="black"/>
                                    </a:solidFill>
                                    <a:latin typeface="Cambria Math" panose="02040503050406030204" pitchFamily="18" charset="0"/>
                                  </a:rPr>
                                  <m:t>𝑌</m:t>
                                </m:r>
                              </m:e>
                            </m:mr>
                            <m:mr>
                              <m:e>
                                <m:r>
                                  <a:rPr lang="zh-CN" altLang="en-US">
                                    <a:solidFill>
                                      <a:prstClr val="black"/>
                                    </a:solidFill>
                                    <a:latin typeface="Cambria Math" panose="02040503050406030204" pitchFamily="18" charset="0"/>
                                  </a:rPr>
                                  <m:t>1</m:t>
                                </m:r>
                              </m:e>
                            </m:mr>
                          </m:m>
                        </m:e>
                      </m:d>
                      <m:r>
                        <a:rPr lang="zh-CN" altLang="en-US">
                          <a:solidFill>
                            <a:prstClr val="black"/>
                          </a:solidFill>
                          <a:latin typeface="Cambria Math" panose="02040503050406030204" pitchFamily="18" charset="0"/>
                        </a:rPr>
                        <m:t>&lt;=&gt;</m:t>
                      </m:r>
                      <m:sSub>
                        <m:sSubPr>
                          <m:ctrlPr>
                            <a:rPr lang="zh-CN" altLang="en-US" i="1">
                              <a:solidFill>
                                <a:prstClr val="black"/>
                              </a:solidFill>
                              <a:latin typeface="Cambria Math" panose="02040503050406030204" pitchFamily="18" charset="0"/>
                            </a:rPr>
                          </m:ctrlPr>
                        </m:sSubPr>
                        <m:e>
                          <m:r>
                            <a:rPr lang="zh-CN" altLang="en-US" i="1">
                              <a:solidFill>
                                <a:prstClr val="black"/>
                              </a:solidFill>
                              <a:latin typeface="Cambria Math" panose="02040503050406030204" pitchFamily="18" charset="0"/>
                            </a:rPr>
                            <m:t>𝑋</m:t>
                          </m:r>
                        </m:e>
                        <m:sub>
                          <m:r>
                            <a:rPr lang="zh-CN" altLang="en-US" i="1">
                              <a:solidFill>
                                <a:prstClr val="black"/>
                              </a:solidFill>
                              <a:latin typeface="Cambria Math" panose="02040503050406030204" pitchFamily="18" charset="0"/>
                            </a:rPr>
                            <m:t>𝑖𝑚𝑔</m:t>
                          </m:r>
                        </m:sub>
                      </m:sSub>
                      <m:r>
                        <a:rPr lang="zh-CN" altLang="en-US">
                          <a:solidFill>
                            <a:prstClr val="black"/>
                          </a:solidFill>
                          <a:latin typeface="Cambria Math" panose="02040503050406030204" pitchFamily="18" charset="0"/>
                        </a:rPr>
                        <m:t>=</m:t>
                      </m:r>
                      <m:r>
                        <a:rPr lang="zh-CN" altLang="en-US" i="1">
                          <a:solidFill>
                            <a:prstClr val="black"/>
                          </a:solidFill>
                          <a:latin typeface="Cambria Math" panose="02040503050406030204" pitchFamily="18" charset="0"/>
                        </a:rPr>
                        <m:t>𝐻</m:t>
                      </m:r>
                      <m:sSub>
                        <m:sSubPr>
                          <m:ctrlPr>
                            <a:rPr lang="zh-CN" altLang="en-US" i="1">
                              <a:solidFill>
                                <a:prstClr val="black"/>
                              </a:solidFill>
                              <a:latin typeface="Cambria Math" panose="02040503050406030204" pitchFamily="18" charset="0"/>
                            </a:rPr>
                          </m:ctrlPr>
                        </m:sSubPr>
                        <m:e>
                          <m:r>
                            <a:rPr lang="zh-CN" altLang="en-US" i="1">
                              <a:solidFill>
                                <a:prstClr val="black"/>
                              </a:solidFill>
                              <a:latin typeface="Cambria Math" panose="02040503050406030204" pitchFamily="18" charset="0"/>
                            </a:rPr>
                            <m:t>𝑋</m:t>
                          </m:r>
                        </m:e>
                        <m:sub>
                          <m:r>
                            <a:rPr lang="zh-CN" altLang="en-US" i="1">
                              <a:solidFill>
                                <a:prstClr val="black"/>
                              </a:solidFill>
                              <a:latin typeface="Cambria Math" panose="02040503050406030204" pitchFamily="18" charset="0"/>
                            </a:rPr>
                            <m:t>𝑐𝑜𝑜𝑟𝑑𝑖𝑛𝑎𝑡𝑒</m:t>
                          </m:r>
                        </m:sub>
                      </m:sSub>
                    </m:oMath>
                  </m:oMathPara>
                </a14:m>
                <a:endParaRPr lang="zh-CN" altLang="en-US" dirty="0">
                  <a:solidFill>
                    <a:prstClr val="black"/>
                  </a:solidFill>
                  <a:latin typeface="等线" panose="020F0502020204030204"/>
                  <a:ea typeface="等线" panose="02010600030101010101" pitchFamily="2" charset="-122"/>
                </a:endParaRPr>
              </a:p>
            </p:txBody>
          </p:sp>
        </mc:Choice>
        <mc:Fallback xmlns="">
          <p:sp>
            <p:nvSpPr>
              <p:cNvPr id="10" name="矩形 9">
                <a:extLst>
                  <a:ext uri="{FF2B5EF4-FFF2-40B4-BE49-F238E27FC236}">
                    <a16:creationId xmlns:a16="http://schemas.microsoft.com/office/drawing/2014/main" id="{9B39EEF6-2569-47DF-811A-09167EF7146E}"/>
                  </a:ext>
                </a:extLst>
              </p:cNvPr>
              <p:cNvSpPr>
                <a:spLocks noRot="1" noChangeAspect="1" noMove="1" noResize="1" noEditPoints="1" noAdjustHandles="1" noChangeArrowheads="1" noChangeShapeType="1" noTextEdit="1"/>
              </p:cNvSpPr>
              <p:nvPr/>
            </p:nvSpPr>
            <p:spPr>
              <a:xfrm>
                <a:off x="-75572" y="4891154"/>
                <a:ext cx="9655277" cy="972702"/>
              </a:xfrm>
              <a:prstGeom prst="rect">
                <a:avLst/>
              </a:prstGeom>
              <a:blipFill>
                <a:blip r:embed="rId4"/>
                <a:stretch>
                  <a:fillRect/>
                </a:stretch>
              </a:blipFill>
            </p:spPr>
            <p:txBody>
              <a:bodyPr/>
              <a:lstStyle/>
              <a:p>
                <a:r>
                  <a:rPr lang="zh-CN" altLang="en-US">
                    <a:noFill/>
                  </a:rPr>
                  <a:t> </a:t>
                </a:r>
              </a:p>
            </p:txBody>
          </p:sp>
        </mc:Fallback>
      </mc:AlternateContent>
      <p:sp>
        <p:nvSpPr>
          <p:cNvPr id="11" name="文本框 10">
            <a:extLst>
              <a:ext uri="{FF2B5EF4-FFF2-40B4-BE49-F238E27FC236}">
                <a16:creationId xmlns:a16="http://schemas.microsoft.com/office/drawing/2014/main" id="{E5AB7AAB-1BCB-44B7-9C6D-992C196898DE}"/>
              </a:ext>
            </a:extLst>
          </p:cNvPr>
          <p:cNvSpPr txBox="1"/>
          <p:nvPr/>
        </p:nvSpPr>
        <p:spPr>
          <a:xfrm>
            <a:off x="491612" y="3393536"/>
            <a:ext cx="9114502" cy="307777"/>
          </a:xfrm>
          <a:prstGeom prst="rect">
            <a:avLst/>
          </a:prstGeom>
          <a:noFill/>
        </p:spPr>
        <p:txBody>
          <a:bodyPr wrap="square" rtlCol="0">
            <a:spAutoFit/>
          </a:bodyPr>
          <a:lstStyle/>
          <a:p>
            <a:pPr defTabSz="914400"/>
            <a:r>
              <a:rPr lang="en-US" altLang="zh-CN" sz="1400" b="1" dirty="0">
                <a:solidFill>
                  <a:prstClr val="black"/>
                </a:solidFill>
                <a:latin typeface="等线" panose="020F0502020204030204"/>
                <a:ea typeface="等线" panose="02010600030101010101" pitchFamily="2" charset="-122"/>
              </a:rPr>
              <a:t>Where the 3x3 matrix refers to the camera's intrinsic matrix and the 3x4 matrix is the extrinsic matrix.</a:t>
            </a:r>
            <a:endParaRPr lang="zh-CN" altLang="en-US" sz="1400" b="1" dirty="0">
              <a:solidFill>
                <a:prstClr val="black"/>
              </a:solidFill>
              <a:latin typeface="等线" panose="020F0502020204030204"/>
              <a:ea typeface="等线" panose="02010600030101010101" pitchFamily="2" charset="-122"/>
            </a:endParaRPr>
          </a:p>
        </p:txBody>
      </p:sp>
      <p:sp>
        <p:nvSpPr>
          <p:cNvPr id="12" name="文本框 11">
            <a:extLst>
              <a:ext uri="{FF2B5EF4-FFF2-40B4-BE49-F238E27FC236}">
                <a16:creationId xmlns:a16="http://schemas.microsoft.com/office/drawing/2014/main" id="{546DF766-38E7-4B72-93C8-54AD4E33C982}"/>
              </a:ext>
            </a:extLst>
          </p:cNvPr>
          <p:cNvSpPr txBox="1"/>
          <p:nvPr/>
        </p:nvSpPr>
        <p:spPr>
          <a:xfrm>
            <a:off x="443214" y="3941098"/>
            <a:ext cx="8160775" cy="738664"/>
          </a:xfrm>
          <a:prstGeom prst="rect">
            <a:avLst/>
          </a:prstGeom>
          <a:noFill/>
        </p:spPr>
        <p:txBody>
          <a:bodyPr wrap="square" rtlCol="0">
            <a:spAutoFit/>
          </a:bodyPr>
          <a:lstStyle/>
          <a:p>
            <a:pPr defTabSz="914400"/>
            <a:r>
              <a:rPr lang="en-US" altLang="zh-CN" sz="1400" b="1" dirty="0">
                <a:solidFill>
                  <a:prstClr val="black"/>
                </a:solidFill>
                <a:latin typeface="等线" panose="020F0502020204030204"/>
                <a:ea typeface="等线" panose="02010600030101010101" pitchFamily="2" charset="-122"/>
              </a:rPr>
              <a:t>A rotating camera around its axis of projection is equivalent to consider that the points are on a plane at infinity</a:t>
            </a:r>
            <a:r>
              <a:rPr lang="zh-CN" altLang="zh-CN" sz="1400" b="1" dirty="0">
                <a:solidFill>
                  <a:prstClr val="black"/>
                </a:solidFill>
                <a:latin typeface="等线" panose="020F0502020204030204"/>
                <a:ea typeface="等线" panose="02010600030101010101" pitchFamily="2" charset="-122"/>
              </a:rPr>
              <a:t>，</a:t>
            </a:r>
            <a:r>
              <a:rPr lang="en-US" altLang="zh-CN" sz="1400" b="1" dirty="0">
                <a:solidFill>
                  <a:prstClr val="black"/>
                </a:solidFill>
                <a:latin typeface="等线" panose="020F0502020204030204"/>
                <a:ea typeface="等线" panose="02010600030101010101" pitchFamily="2" charset="-122"/>
              </a:rPr>
              <a:t>thus the value of the z-axis of the world coordinate can be set to zero, then the new equation can be written as:</a:t>
            </a:r>
            <a:endParaRPr lang="zh-CN" altLang="en-US" sz="1400" b="1" dirty="0">
              <a:solidFill>
                <a:prstClr val="black"/>
              </a:solidFill>
              <a:latin typeface="等线" panose="020F0502020204030204"/>
              <a:ea typeface="等线" panose="02010600030101010101" pitchFamily="2" charset="-122"/>
            </a:endParaRPr>
          </a:p>
        </p:txBody>
      </p:sp>
    </p:spTree>
    <p:extLst>
      <p:ext uri="{BB962C8B-B14F-4D97-AF65-F5344CB8AC3E}">
        <p14:creationId xmlns:p14="http://schemas.microsoft.com/office/powerpoint/2010/main" val="40762569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文本框 1"/>
          <p:cNvSpPr txBox="1"/>
          <p:nvPr/>
        </p:nvSpPr>
        <p:spPr>
          <a:xfrm>
            <a:off x="668363" y="972402"/>
            <a:ext cx="952413" cy="64633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CN" sz="3600" b="1" i="0" u="none" strike="noStrike" kern="1200" cap="none" spc="0" normalizeH="0" baseline="0" noProof="0" dirty="0">
                <a:ln>
                  <a:noFill/>
                </a:ln>
                <a:solidFill>
                  <a:srgbClr val="FFFFFF"/>
                </a:solidFill>
                <a:effectLst/>
                <a:uLnTx/>
                <a:uFillTx/>
                <a:latin typeface="Arial"/>
                <a:ea typeface="宋体" panose="02010600030101010101" pitchFamily="2" charset="-122"/>
                <a:cs typeface="Arial"/>
              </a:rPr>
              <a:t>04</a:t>
            </a:r>
            <a:endParaRPr kumimoji="1" lang="zh-CN" altLang="en-US" sz="3600" b="1" i="0" u="none" strike="noStrike" kern="1200" cap="none" spc="0" normalizeH="0" baseline="0" noProof="0" dirty="0">
              <a:ln>
                <a:noFill/>
              </a:ln>
              <a:solidFill>
                <a:srgbClr val="FFFFFF"/>
              </a:solidFill>
              <a:effectLst/>
              <a:uLnTx/>
              <a:uFillTx/>
              <a:latin typeface="Arial"/>
              <a:ea typeface="宋体" panose="02010600030101010101" pitchFamily="2" charset="-122"/>
              <a:cs typeface="Arial"/>
            </a:endParaRPr>
          </a:p>
        </p:txBody>
      </p:sp>
      <p:sp>
        <p:nvSpPr>
          <p:cNvPr id="3" name="文本框 2"/>
          <p:cNvSpPr txBox="1"/>
          <p:nvPr/>
        </p:nvSpPr>
        <p:spPr>
          <a:xfrm>
            <a:off x="1503811" y="1025009"/>
            <a:ext cx="5643438" cy="523220"/>
          </a:xfrm>
          <a:prstGeom prst="rect">
            <a:avLst/>
          </a:prstGeom>
          <a:noFill/>
        </p:spPr>
        <p:txBody>
          <a:bodyPr wrap="square" rtlCol="0">
            <a:spAutoFit/>
          </a:bodyPr>
          <a:lstStyle/>
          <a:p>
            <a:pPr lvl="0" fontAlgn="ctr">
              <a:defRPr/>
            </a:pPr>
            <a:r>
              <a:rPr kumimoji="1" lang="en-US" altLang="zh-CN" sz="2800" dirty="0">
                <a:solidFill>
                  <a:srgbClr val="A40005"/>
                </a:solidFill>
                <a:latin typeface="方正兰亭中黑_GBK" panose="02000000000000000000" pitchFamily="2" charset="-122"/>
                <a:ea typeface="方正兰亭中黑_GBK" panose="02000000000000000000" pitchFamily="2" charset="-122"/>
              </a:rPr>
              <a:t>Framework-Image Stitching</a:t>
            </a:r>
            <a:endParaRPr kumimoji="1" lang="zh-CN" altLang="en-US" sz="2800" dirty="0">
              <a:solidFill>
                <a:srgbClr val="A40005"/>
              </a:solidFill>
              <a:latin typeface="方正兰亭中黑_GBK" panose="02000000000000000000" pitchFamily="2" charset="-122"/>
              <a:ea typeface="方正兰亭中黑_GBK" panose="02000000000000000000" pitchFamily="2" charset="-122"/>
            </a:endParaRPr>
          </a:p>
        </p:txBody>
      </p:sp>
      <p:sp>
        <p:nvSpPr>
          <p:cNvPr id="8" name="文本框 7">
            <a:extLst>
              <a:ext uri="{FF2B5EF4-FFF2-40B4-BE49-F238E27FC236}">
                <a16:creationId xmlns:a16="http://schemas.microsoft.com/office/drawing/2014/main" id="{73DDAA48-62D2-4A12-B628-3761D50AE0E4}"/>
              </a:ext>
            </a:extLst>
          </p:cNvPr>
          <p:cNvSpPr txBox="1"/>
          <p:nvPr/>
        </p:nvSpPr>
        <p:spPr>
          <a:xfrm>
            <a:off x="386091" y="1772093"/>
            <a:ext cx="4316538" cy="400110"/>
          </a:xfrm>
          <a:prstGeom prst="rect">
            <a:avLst/>
          </a:prstGeom>
          <a:noFill/>
        </p:spPr>
        <p:txBody>
          <a:bodyPr wrap="square" rtlCol="0">
            <a:spAutoFit/>
          </a:bodyPr>
          <a:lstStyle/>
          <a:p>
            <a:r>
              <a:rPr lang="en-US" altLang="zh-CN" sz="2000" b="1" dirty="0"/>
              <a:t>4.1.3 RANSAC and Alpha Blending</a:t>
            </a:r>
            <a:endParaRPr lang="zh-CN" altLang="en-US" sz="2000" b="1" dirty="0"/>
          </a:p>
        </p:txBody>
      </p:sp>
      <p:pic>
        <p:nvPicPr>
          <p:cNvPr id="6" name="图片 5">
            <a:extLst>
              <a:ext uri="{FF2B5EF4-FFF2-40B4-BE49-F238E27FC236}">
                <a16:creationId xmlns:a16="http://schemas.microsoft.com/office/drawing/2014/main" id="{92C2F593-B3D0-4BD4-B721-788DBBEEB839}"/>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2458508"/>
            <a:ext cx="9144000" cy="1994754"/>
          </a:xfrm>
          <a:prstGeom prst="rect">
            <a:avLst/>
          </a:prstGeom>
          <a:noFill/>
          <a:ln>
            <a:noFill/>
          </a:ln>
        </p:spPr>
      </p:pic>
      <p:pic>
        <p:nvPicPr>
          <p:cNvPr id="9" name="图片 8">
            <a:extLst>
              <a:ext uri="{FF2B5EF4-FFF2-40B4-BE49-F238E27FC236}">
                <a16:creationId xmlns:a16="http://schemas.microsoft.com/office/drawing/2014/main" id="{281968A9-F73C-465B-8CFA-8AB237C78B52}"/>
              </a:ext>
            </a:extLst>
          </p:cNvPr>
          <p:cNvPicPr/>
          <p:nvPr/>
        </p:nvPicPr>
        <p:blipFill>
          <a:blip r:embed="rId4"/>
          <a:stretch>
            <a:fillRect/>
          </a:stretch>
        </p:blipFill>
        <p:spPr>
          <a:xfrm>
            <a:off x="1745884" y="4849732"/>
            <a:ext cx="1373447" cy="1484327"/>
          </a:xfrm>
          <a:prstGeom prst="rect">
            <a:avLst/>
          </a:prstGeom>
        </p:spPr>
      </p:pic>
      <p:pic>
        <p:nvPicPr>
          <p:cNvPr id="10" name="图片 9">
            <a:extLst>
              <a:ext uri="{FF2B5EF4-FFF2-40B4-BE49-F238E27FC236}">
                <a16:creationId xmlns:a16="http://schemas.microsoft.com/office/drawing/2014/main" id="{1F3BD6AB-1F65-4E82-BF4C-67C8BC217651}"/>
              </a:ext>
            </a:extLst>
          </p:cNvPr>
          <p:cNvPicPr/>
          <p:nvPr/>
        </p:nvPicPr>
        <p:blipFill>
          <a:blip r:embed="rId5"/>
          <a:stretch>
            <a:fillRect/>
          </a:stretch>
        </p:blipFill>
        <p:spPr>
          <a:xfrm>
            <a:off x="5178695" y="4849733"/>
            <a:ext cx="1446755" cy="1484327"/>
          </a:xfrm>
          <a:prstGeom prst="rect">
            <a:avLst/>
          </a:prstGeom>
        </p:spPr>
      </p:pic>
      <p:sp>
        <p:nvSpPr>
          <p:cNvPr id="11" name="文本框 10">
            <a:extLst>
              <a:ext uri="{FF2B5EF4-FFF2-40B4-BE49-F238E27FC236}">
                <a16:creationId xmlns:a16="http://schemas.microsoft.com/office/drawing/2014/main" id="{2EB2EB9F-B60C-42FA-A3C7-867E6384DEA2}"/>
              </a:ext>
            </a:extLst>
          </p:cNvPr>
          <p:cNvSpPr txBox="1"/>
          <p:nvPr/>
        </p:nvSpPr>
        <p:spPr>
          <a:xfrm>
            <a:off x="320777" y="5363541"/>
            <a:ext cx="1659194" cy="646331"/>
          </a:xfrm>
          <a:prstGeom prst="rect">
            <a:avLst/>
          </a:prstGeom>
          <a:noFill/>
        </p:spPr>
        <p:txBody>
          <a:bodyPr wrap="square" rtlCol="0">
            <a:spAutoFit/>
          </a:bodyPr>
          <a:lstStyle/>
          <a:p>
            <a:r>
              <a:rPr lang="en-US" altLang="zh-CN" dirty="0"/>
              <a:t>With alpha blending</a:t>
            </a:r>
            <a:endParaRPr lang="zh-CN" altLang="en-US" dirty="0"/>
          </a:p>
        </p:txBody>
      </p:sp>
      <p:sp>
        <p:nvSpPr>
          <p:cNvPr id="12" name="文本框 11">
            <a:extLst>
              <a:ext uri="{FF2B5EF4-FFF2-40B4-BE49-F238E27FC236}">
                <a16:creationId xmlns:a16="http://schemas.microsoft.com/office/drawing/2014/main" id="{54AF1D1E-0B0E-4E65-BFBE-5C6AFBFCD398}"/>
              </a:ext>
            </a:extLst>
          </p:cNvPr>
          <p:cNvSpPr txBox="1"/>
          <p:nvPr/>
        </p:nvSpPr>
        <p:spPr>
          <a:xfrm>
            <a:off x="6719366" y="5305734"/>
            <a:ext cx="1715507" cy="646331"/>
          </a:xfrm>
          <a:prstGeom prst="rect">
            <a:avLst/>
          </a:prstGeom>
          <a:noFill/>
        </p:spPr>
        <p:txBody>
          <a:bodyPr wrap="square" rtlCol="0">
            <a:spAutoFit/>
          </a:bodyPr>
          <a:lstStyle/>
          <a:p>
            <a:r>
              <a:rPr lang="en-US" altLang="zh-CN" dirty="0"/>
              <a:t>Without alpha blending</a:t>
            </a:r>
            <a:endParaRPr lang="zh-CN" altLang="en-US" dirty="0"/>
          </a:p>
        </p:txBody>
      </p:sp>
      <p:sp>
        <p:nvSpPr>
          <p:cNvPr id="13" name="箭头: 下 12">
            <a:extLst>
              <a:ext uri="{FF2B5EF4-FFF2-40B4-BE49-F238E27FC236}">
                <a16:creationId xmlns:a16="http://schemas.microsoft.com/office/drawing/2014/main" id="{EF04E56C-8640-4997-871B-42C97B72FB2B}"/>
              </a:ext>
            </a:extLst>
          </p:cNvPr>
          <p:cNvSpPr/>
          <p:nvPr/>
        </p:nvSpPr>
        <p:spPr>
          <a:xfrm rot="1543668">
            <a:off x="3488547" y="2850873"/>
            <a:ext cx="125974" cy="1704321"/>
          </a:xfrm>
          <a:prstGeom prst="downArrow">
            <a:avLst/>
          </a:prstGeom>
          <a:solidFill>
            <a:srgbClr val="00B0F0"/>
          </a:solidFill>
          <a:ln>
            <a:solidFill>
              <a:srgbClr val="00B0F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4" name="箭头: 下 13">
            <a:extLst>
              <a:ext uri="{FF2B5EF4-FFF2-40B4-BE49-F238E27FC236}">
                <a16:creationId xmlns:a16="http://schemas.microsoft.com/office/drawing/2014/main" id="{930E77B3-AAAD-4AC5-88C0-021A3A8DEF53}"/>
              </a:ext>
            </a:extLst>
          </p:cNvPr>
          <p:cNvSpPr/>
          <p:nvPr/>
        </p:nvSpPr>
        <p:spPr>
          <a:xfrm rot="19410220">
            <a:off x="4662872" y="2796286"/>
            <a:ext cx="122738" cy="2017828"/>
          </a:xfrm>
          <a:prstGeom prst="downArrow">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7008691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文本框 1"/>
          <p:cNvSpPr txBox="1"/>
          <p:nvPr/>
        </p:nvSpPr>
        <p:spPr>
          <a:xfrm>
            <a:off x="668363" y="972402"/>
            <a:ext cx="952413" cy="64633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CN" sz="3600" b="1" i="0" u="none" strike="noStrike" kern="1200" cap="none" spc="0" normalizeH="0" baseline="0" noProof="0" dirty="0">
                <a:ln>
                  <a:noFill/>
                </a:ln>
                <a:solidFill>
                  <a:srgbClr val="FFFFFF"/>
                </a:solidFill>
                <a:effectLst/>
                <a:uLnTx/>
                <a:uFillTx/>
                <a:latin typeface="Arial"/>
                <a:ea typeface="宋体" panose="02010600030101010101" pitchFamily="2" charset="-122"/>
                <a:cs typeface="Arial"/>
              </a:rPr>
              <a:t>04</a:t>
            </a:r>
            <a:endParaRPr kumimoji="1" lang="zh-CN" altLang="en-US" sz="3600" b="1" i="0" u="none" strike="noStrike" kern="1200" cap="none" spc="0" normalizeH="0" baseline="0" noProof="0" dirty="0">
              <a:ln>
                <a:noFill/>
              </a:ln>
              <a:solidFill>
                <a:srgbClr val="FFFFFF"/>
              </a:solidFill>
              <a:effectLst/>
              <a:uLnTx/>
              <a:uFillTx/>
              <a:latin typeface="Arial"/>
              <a:ea typeface="宋体" panose="02010600030101010101" pitchFamily="2" charset="-122"/>
              <a:cs typeface="Arial"/>
            </a:endParaRPr>
          </a:p>
        </p:txBody>
      </p:sp>
      <p:sp>
        <p:nvSpPr>
          <p:cNvPr id="3" name="文本框 2"/>
          <p:cNvSpPr txBox="1"/>
          <p:nvPr/>
        </p:nvSpPr>
        <p:spPr>
          <a:xfrm>
            <a:off x="1503810" y="1033957"/>
            <a:ext cx="5839381" cy="523220"/>
          </a:xfrm>
          <a:prstGeom prst="rect">
            <a:avLst/>
          </a:prstGeom>
          <a:noFill/>
        </p:spPr>
        <p:txBody>
          <a:bodyPr wrap="square" rtlCol="0">
            <a:spAutoFit/>
          </a:bodyPr>
          <a:lstStyle/>
          <a:p>
            <a:pPr marL="0" marR="0" lvl="0" indent="0" algn="l" defTabSz="457200" rtl="0" eaLnBrk="1" fontAlgn="ctr" latinLnBrk="0" hangingPunct="1">
              <a:lnSpc>
                <a:spcPct val="100000"/>
              </a:lnSpc>
              <a:spcBef>
                <a:spcPts val="0"/>
              </a:spcBef>
              <a:spcAft>
                <a:spcPts val="0"/>
              </a:spcAft>
              <a:buClrTx/>
              <a:buSzTx/>
              <a:buFontTx/>
              <a:buNone/>
              <a:tabLst/>
              <a:defRPr/>
            </a:pPr>
            <a:r>
              <a:rPr kumimoji="1" lang="en-US" altLang="zh-CN" sz="2800" b="0" i="0" u="none" strike="noStrike" kern="1200" cap="none" spc="0" normalizeH="0" baseline="0" noProof="0" dirty="0">
                <a:ln>
                  <a:noFill/>
                </a:ln>
                <a:solidFill>
                  <a:srgbClr val="A40005"/>
                </a:solidFill>
                <a:effectLst/>
                <a:uLnTx/>
                <a:uFillTx/>
                <a:latin typeface="方正兰亭中黑_GBK" panose="02000000000000000000" pitchFamily="2" charset="-122"/>
                <a:ea typeface="方正兰亭中黑_GBK" panose="02000000000000000000" pitchFamily="2" charset="-122"/>
                <a:cs typeface="+mn-cs"/>
              </a:rPr>
              <a:t>Framework-CF Tracker</a:t>
            </a:r>
            <a:endParaRPr kumimoji="1" lang="zh-CN" altLang="en-US" sz="2800" b="0" i="0" u="none" strike="noStrike" kern="1200" cap="none" spc="0" normalizeH="0" baseline="0" noProof="0" dirty="0">
              <a:ln>
                <a:noFill/>
              </a:ln>
              <a:solidFill>
                <a:srgbClr val="A40005"/>
              </a:solidFill>
              <a:effectLst/>
              <a:uLnTx/>
              <a:uFillTx/>
              <a:latin typeface="方正兰亭中黑_GBK" panose="02000000000000000000" pitchFamily="2" charset="-122"/>
              <a:ea typeface="方正兰亭中黑_GBK" panose="02000000000000000000" pitchFamily="2" charset="-122"/>
              <a:cs typeface="+mn-cs"/>
            </a:endParaRPr>
          </a:p>
        </p:txBody>
      </p:sp>
      <p:sp>
        <p:nvSpPr>
          <p:cNvPr id="8" name="文本框 7">
            <a:extLst>
              <a:ext uri="{FF2B5EF4-FFF2-40B4-BE49-F238E27FC236}">
                <a16:creationId xmlns:a16="http://schemas.microsoft.com/office/drawing/2014/main" id="{73DDAA48-62D2-4A12-B628-3761D50AE0E4}"/>
              </a:ext>
            </a:extLst>
          </p:cNvPr>
          <p:cNvSpPr txBox="1"/>
          <p:nvPr/>
        </p:nvSpPr>
        <p:spPr>
          <a:xfrm>
            <a:off x="642064" y="1814786"/>
            <a:ext cx="2651641" cy="4001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4.2.1 Correlation filter</a:t>
            </a:r>
            <a:endParaRPr kumimoji="0" lang="zh-CN" altLang="en-US" sz="2000" b="1"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id="{89C05EA6-539B-4463-97B7-8B411A2B3A78}"/>
                  </a:ext>
                </a:extLst>
              </p:cNvPr>
              <p:cNvSpPr/>
              <p:nvPr/>
            </p:nvSpPr>
            <p:spPr>
              <a:xfrm>
                <a:off x="410546" y="2214896"/>
                <a:ext cx="6662057" cy="1735668"/>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m>
                        <m:mPr>
                          <m:plcHide m:val="on"/>
                          <m:mcs>
                            <m:mc>
                              <m:mcPr>
                                <m:count m:val="1"/>
                                <m:mcJc m:val="center"/>
                              </m:mcPr>
                            </m:mc>
                          </m:mcs>
                          <m:ctrlPr>
                            <a:rPr lang="zh-CN" altLang="en-US" sz="2400" i="1">
                              <a:latin typeface="Cambria Math" panose="02040503050406030204" pitchFamily="18" charset="0"/>
                              <a:cs typeface="Adobe Arabic" panose="02040503050201020203" pitchFamily="18" charset="-78"/>
                            </a:rPr>
                          </m:ctrlPr>
                        </m:mPr>
                        <m:mr>
                          <m:e>
                            <m:r>
                              <m:rPr>
                                <m:nor/>
                              </m:rPr>
                              <a:rPr lang="en-US" altLang="zh-CN" sz="2400" smtClean="0">
                                <a:latin typeface="Adobe Arabic" panose="02040503050201020203" pitchFamily="18" charset="-78"/>
                                <a:cs typeface="Adobe Arabic" panose="02040503050201020203" pitchFamily="18" charset="-78"/>
                              </a:rPr>
                              <m:t>   </m:t>
                            </m:r>
                            <m:r>
                              <m:rPr>
                                <m:nor/>
                              </m:rPr>
                              <a:rPr lang="en-US" altLang="zh-CN" sz="2400" i="0" smtClean="0">
                                <a:latin typeface="Adobe Arabic" panose="02040503050201020203" pitchFamily="18" charset="-78"/>
                                <a:cs typeface="Adobe Arabic" panose="02040503050201020203" pitchFamily="18" charset="-78"/>
                              </a:rPr>
                              <m:t>C</m:t>
                            </m:r>
                            <m:r>
                              <m:rPr>
                                <m:nor/>
                              </m:rPr>
                              <a:rPr lang="zh-CN" altLang="en-US" sz="2400">
                                <a:latin typeface="Adobe Arabic" panose="02040503050201020203" pitchFamily="18" charset="-78"/>
                                <a:cs typeface="Adobe Arabic" panose="02040503050201020203" pitchFamily="18" charset="-78"/>
                              </a:rPr>
                              <m:t>orrelation</m:t>
                            </m:r>
                            <m:r>
                              <a:rPr lang="zh-CN" altLang="en-US" sz="2400" b="0" i="0">
                                <a:latin typeface="Cambria Math" panose="02040503050406030204" pitchFamily="18" charset="0"/>
                                <a:cs typeface="Adobe Arabic" panose="02040503050201020203" pitchFamily="18" charset="-78"/>
                              </a:rPr>
                              <m:t>：</m:t>
                            </m:r>
                            <m:r>
                              <a:rPr lang="zh-CN" altLang="en-US" sz="2400" b="0" i="0">
                                <a:latin typeface="Cambria Math" panose="02040503050406030204" pitchFamily="18" charset="0"/>
                                <a:cs typeface="Adobe Arabic" panose="02040503050201020203" pitchFamily="18" charset="-78"/>
                              </a:rPr>
                              <m:t>(</m:t>
                            </m:r>
                            <m:r>
                              <m:rPr>
                                <m:sty m:val="p"/>
                              </m:rPr>
                              <a:rPr lang="zh-CN" altLang="en-US" sz="2400" b="0" i="0">
                                <a:latin typeface="Cambria Math" panose="02040503050406030204" pitchFamily="18" charset="0"/>
                                <a:cs typeface="Adobe Arabic" panose="02040503050201020203" pitchFamily="18" charset="-78"/>
                              </a:rPr>
                              <m:t>f</m:t>
                            </m:r>
                            <m:r>
                              <a:rPr lang="zh-CN" altLang="en-US" sz="2400" b="0" i="0">
                                <a:latin typeface="Cambria Math" panose="02040503050406030204" pitchFamily="18" charset="0"/>
                                <a:cs typeface="Adobe Arabic" panose="02040503050201020203" pitchFamily="18" charset="-78"/>
                              </a:rPr>
                              <m:t>(</m:t>
                            </m:r>
                            <m:r>
                              <m:rPr>
                                <m:sty m:val="p"/>
                              </m:rPr>
                              <a:rPr lang="zh-CN" altLang="en-US" sz="2400" b="0" i="0">
                                <a:latin typeface="Cambria Math" panose="02040503050406030204" pitchFamily="18" charset="0"/>
                                <a:cs typeface="Adobe Arabic" panose="02040503050201020203" pitchFamily="18" charset="-78"/>
                              </a:rPr>
                              <m:t>t</m:t>
                            </m:r>
                            <m:r>
                              <a:rPr lang="zh-CN" altLang="en-US" sz="2400" b="0" i="0">
                                <a:latin typeface="Cambria Math" panose="02040503050406030204" pitchFamily="18" charset="0"/>
                                <a:cs typeface="Adobe Arabic" panose="02040503050201020203" pitchFamily="18" charset="-78"/>
                              </a:rPr>
                              <m:t>)⊗</m:t>
                            </m:r>
                            <m:r>
                              <m:rPr>
                                <m:sty m:val="p"/>
                              </m:rPr>
                              <a:rPr lang="zh-CN" altLang="en-US" sz="2400" b="0" i="0">
                                <a:latin typeface="Cambria Math" panose="02040503050406030204" pitchFamily="18" charset="0"/>
                                <a:cs typeface="Adobe Arabic" panose="02040503050201020203" pitchFamily="18" charset="-78"/>
                              </a:rPr>
                              <m:t>g</m:t>
                            </m:r>
                            <m:r>
                              <a:rPr lang="zh-CN" altLang="en-US" sz="2400" b="0" i="0">
                                <a:latin typeface="Cambria Math" panose="02040503050406030204" pitchFamily="18" charset="0"/>
                                <a:cs typeface="Adobe Arabic" panose="02040503050201020203" pitchFamily="18" charset="-78"/>
                              </a:rPr>
                              <m:t>(</m:t>
                            </m:r>
                            <m:r>
                              <m:rPr>
                                <m:sty m:val="p"/>
                              </m:rPr>
                              <a:rPr lang="zh-CN" altLang="en-US" sz="2400" b="0" i="0">
                                <a:latin typeface="Cambria Math" panose="02040503050406030204" pitchFamily="18" charset="0"/>
                                <a:cs typeface="Adobe Arabic" panose="02040503050201020203" pitchFamily="18" charset="-78"/>
                              </a:rPr>
                              <m:t>t</m:t>
                            </m:r>
                            <m:r>
                              <a:rPr lang="zh-CN" altLang="en-US" sz="2400" b="0" i="0">
                                <a:latin typeface="Cambria Math" panose="02040503050406030204" pitchFamily="18" charset="0"/>
                                <a:cs typeface="Adobe Arabic" panose="02040503050201020203" pitchFamily="18" charset="-78"/>
                              </a:rPr>
                              <m:t>))(</m:t>
                            </m:r>
                            <m:r>
                              <m:rPr>
                                <m:sty m:val="p"/>
                              </m:rPr>
                              <a:rPr lang="zh-CN" altLang="en-US" sz="2400" b="0" i="0">
                                <a:latin typeface="Cambria Math" panose="02040503050406030204" pitchFamily="18" charset="0"/>
                                <a:cs typeface="Adobe Arabic" panose="02040503050201020203" pitchFamily="18" charset="-78"/>
                              </a:rPr>
                              <m:t>τ</m:t>
                            </m:r>
                            <m:r>
                              <a:rPr lang="zh-CN" altLang="en-US" sz="2400" b="0" i="0">
                                <a:latin typeface="Cambria Math" panose="02040503050406030204" pitchFamily="18" charset="0"/>
                                <a:cs typeface="Adobe Arabic" panose="02040503050201020203" pitchFamily="18" charset="-78"/>
                              </a:rPr>
                              <m:t>)=</m:t>
                            </m:r>
                            <m:nary>
                              <m:naryPr>
                                <m:limLoc m:val="subSup"/>
                                <m:grow m:val="on"/>
                                <m:ctrlPr>
                                  <a:rPr lang="zh-CN" altLang="en-US" sz="2400" i="1">
                                    <a:latin typeface="Cambria Math" panose="02040503050406030204" pitchFamily="18" charset="0"/>
                                    <a:cs typeface="Adobe Arabic" panose="02040503050201020203" pitchFamily="18" charset="-78"/>
                                  </a:rPr>
                                </m:ctrlPr>
                              </m:naryPr>
                              <m:sub>
                                <m:r>
                                  <a:rPr lang="zh-CN" altLang="en-US" sz="2400" b="0" i="0">
                                    <a:latin typeface="Cambria Math" panose="02040503050406030204" pitchFamily="18" charset="0"/>
                                    <a:cs typeface="Adobe Arabic" panose="02040503050201020203" pitchFamily="18" charset="-78"/>
                                  </a:rPr>
                                  <m:t>−∞</m:t>
                                </m:r>
                              </m:sub>
                              <m:sup>
                                <m:r>
                                  <a:rPr lang="zh-CN" altLang="en-US" sz="2400" b="0" i="0">
                                    <a:latin typeface="Cambria Math" panose="02040503050406030204" pitchFamily="18" charset="0"/>
                                    <a:cs typeface="Adobe Arabic" panose="02040503050201020203" pitchFamily="18" charset="-78"/>
                                  </a:rPr>
                                  <m:t>∞</m:t>
                                </m:r>
                              </m:sup>
                              <m:e>
                                <m:d>
                                  <m:dPr>
                                    <m:begChr m:val=""/>
                                    <m:ctrlPr>
                                      <a:rPr lang="zh-CN" altLang="en-US" sz="2400" i="1">
                                        <a:latin typeface="Cambria Math" panose="02040503050406030204" pitchFamily="18" charset="0"/>
                                        <a:cs typeface="Adobe Arabic" panose="02040503050201020203" pitchFamily="18" charset="-78"/>
                                      </a:rPr>
                                    </m:ctrlPr>
                                  </m:dPr>
                                  <m:e>
                                    <m:sSup>
                                      <m:sSupPr>
                                        <m:ctrlPr>
                                          <a:rPr lang="zh-CN" altLang="en-US" sz="2400" i="1">
                                            <a:latin typeface="Cambria Math" panose="02040503050406030204" pitchFamily="18" charset="0"/>
                                            <a:cs typeface="Adobe Arabic" panose="02040503050201020203" pitchFamily="18" charset="-78"/>
                                          </a:rPr>
                                        </m:ctrlPr>
                                      </m:sSupPr>
                                      <m:e>
                                        <m:r>
                                          <m:rPr>
                                            <m:sty m:val="p"/>
                                          </m:rPr>
                                          <a:rPr lang="zh-CN" altLang="en-US" sz="2400" b="0" i="0">
                                            <a:latin typeface="Cambria Math" panose="02040503050406030204" pitchFamily="18" charset="0"/>
                                            <a:cs typeface="Adobe Arabic" panose="02040503050201020203" pitchFamily="18" charset="-78"/>
                                          </a:rPr>
                                          <m:t>f</m:t>
                                        </m:r>
                                      </m:e>
                                      <m:sup>
                                        <m:r>
                                          <a:rPr lang="zh-CN" altLang="en-US" sz="2400" b="0" i="0">
                                            <a:latin typeface="Cambria Math" panose="02040503050406030204" pitchFamily="18" charset="0"/>
                                            <a:cs typeface="Adobe Arabic" panose="02040503050201020203" pitchFamily="18" charset="-78"/>
                                          </a:rPr>
                                          <m:t>∗</m:t>
                                        </m:r>
                                      </m:sup>
                                    </m:sSup>
                                    <m:r>
                                      <a:rPr lang="zh-CN" altLang="en-US" sz="2400" b="0" i="0">
                                        <a:latin typeface="Cambria Math" panose="02040503050406030204" pitchFamily="18" charset="0"/>
                                        <a:cs typeface="Adobe Arabic" panose="02040503050201020203" pitchFamily="18" charset="-78"/>
                                      </a:rPr>
                                      <m:t>(</m:t>
                                    </m:r>
                                    <m:r>
                                      <m:rPr>
                                        <m:sty m:val="p"/>
                                      </m:rPr>
                                      <a:rPr lang="zh-CN" altLang="en-US" sz="2400" b="0" i="0">
                                        <a:latin typeface="Cambria Math" panose="02040503050406030204" pitchFamily="18" charset="0"/>
                                        <a:cs typeface="Adobe Arabic" panose="02040503050201020203" pitchFamily="18" charset="-78"/>
                                      </a:rPr>
                                      <m:t>t</m:t>
                                    </m:r>
                                    <m:r>
                                      <a:rPr lang="zh-CN" altLang="en-US" sz="2400" b="0" i="0">
                                        <a:latin typeface="Cambria Math" panose="02040503050406030204" pitchFamily="18" charset="0"/>
                                        <a:cs typeface="Adobe Arabic" panose="02040503050201020203" pitchFamily="18" charset="-78"/>
                                      </a:rPr>
                                      <m:t>)</m:t>
                                    </m:r>
                                    <m:r>
                                      <m:rPr>
                                        <m:sty m:val="p"/>
                                      </m:rPr>
                                      <a:rPr lang="zh-CN" altLang="en-US" sz="2400" b="0" i="0">
                                        <a:latin typeface="Cambria Math" panose="02040503050406030204" pitchFamily="18" charset="0"/>
                                        <a:cs typeface="Adobe Arabic" panose="02040503050201020203" pitchFamily="18" charset="-78"/>
                                      </a:rPr>
                                      <m:t>g</m:t>
                                    </m:r>
                                    <m:r>
                                      <a:rPr lang="zh-CN" altLang="en-US" sz="2400" b="0" i="0">
                                        <a:latin typeface="Cambria Math" panose="02040503050406030204" pitchFamily="18" charset="0"/>
                                        <a:cs typeface="Adobe Arabic" panose="02040503050201020203" pitchFamily="18" charset="-78"/>
                                      </a:rPr>
                                      <m:t>(</m:t>
                                    </m:r>
                                    <m:r>
                                      <m:rPr>
                                        <m:sty m:val="p"/>
                                      </m:rPr>
                                      <a:rPr lang="zh-CN" altLang="en-US" sz="2400" b="0" i="0">
                                        <a:latin typeface="Cambria Math" panose="02040503050406030204" pitchFamily="18" charset="0"/>
                                        <a:cs typeface="Adobe Arabic" panose="02040503050201020203" pitchFamily="18" charset="-78"/>
                                      </a:rPr>
                                      <m:t>τ</m:t>
                                    </m:r>
                                    <m:r>
                                      <a:rPr lang="zh-CN" altLang="en-US" sz="2400" b="0" i="0">
                                        <a:latin typeface="Cambria Math" panose="02040503050406030204" pitchFamily="18" charset="0"/>
                                        <a:cs typeface="Adobe Arabic" panose="02040503050201020203" pitchFamily="18" charset="-78"/>
                                      </a:rPr>
                                      <m:t>+</m:t>
                                    </m:r>
                                    <m:r>
                                      <m:rPr>
                                        <m:sty m:val="p"/>
                                      </m:rPr>
                                      <a:rPr lang="zh-CN" altLang="en-US" sz="2400" b="0" i="0">
                                        <a:latin typeface="Cambria Math" panose="02040503050406030204" pitchFamily="18" charset="0"/>
                                        <a:cs typeface="Adobe Arabic" panose="02040503050201020203" pitchFamily="18" charset="-78"/>
                                      </a:rPr>
                                      <m:t>t</m:t>
                                    </m:r>
                                  </m:e>
                                </m:d>
                              </m:e>
                            </m:nary>
                            <m:r>
                              <m:rPr>
                                <m:sty m:val="p"/>
                              </m:rPr>
                              <a:rPr lang="zh-CN" altLang="en-US" sz="2400" b="0" i="0">
                                <a:latin typeface="Cambria Math" panose="02040503050406030204" pitchFamily="18" charset="0"/>
                                <a:cs typeface="Adobe Arabic" panose="02040503050201020203" pitchFamily="18" charset="-78"/>
                              </a:rPr>
                              <m:t>dt</m:t>
                            </m:r>
                          </m:e>
                        </m:mr>
                        <m:mr>
                          <m:e>
                            <m:r>
                              <m:rPr>
                                <m:nor/>
                              </m:rPr>
                              <a:rPr lang="en-US" altLang="zh-CN" sz="2400" i="0" smtClean="0">
                                <a:latin typeface="Adobe Arabic" panose="02040503050201020203" pitchFamily="18" charset="-78"/>
                                <a:cs typeface="Adobe Arabic" panose="02040503050201020203" pitchFamily="18" charset="-78"/>
                              </a:rPr>
                              <m:t>C</m:t>
                            </m:r>
                            <m:r>
                              <m:rPr>
                                <m:nor/>
                              </m:rPr>
                              <a:rPr lang="zh-CN" altLang="en-US" sz="2400">
                                <a:latin typeface="Adobe Arabic" panose="02040503050201020203" pitchFamily="18" charset="-78"/>
                                <a:cs typeface="Adobe Arabic" panose="02040503050201020203" pitchFamily="18" charset="-78"/>
                              </a:rPr>
                              <m:t>onvolution</m:t>
                            </m:r>
                            <m:r>
                              <a:rPr lang="zh-CN" altLang="en-US" sz="2400" b="0" i="0">
                                <a:latin typeface="Cambria Math" panose="02040503050406030204" pitchFamily="18" charset="0"/>
                                <a:cs typeface="Adobe Arabic" panose="02040503050201020203" pitchFamily="18" charset="-78"/>
                              </a:rPr>
                              <m:t>：</m:t>
                            </m:r>
                            <m:r>
                              <a:rPr lang="zh-CN" altLang="en-US" sz="2400" b="0" i="0">
                                <a:latin typeface="Cambria Math" panose="02040503050406030204" pitchFamily="18" charset="0"/>
                                <a:cs typeface="Adobe Arabic" panose="02040503050201020203" pitchFamily="18" charset="-78"/>
                              </a:rPr>
                              <m:t>(</m:t>
                            </m:r>
                            <m:r>
                              <m:rPr>
                                <m:sty m:val="p"/>
                              </m:rPr>
                              <a:rPr lang="zh-CN" altLang="en-US" sz="2400" b="0" i="0">
                                <a:latin typeface="Cambria Math" panose="02040503050406030204" pitchFamily="18" charset="0"/>
                                <a:cs typeface="Adobe Arabic" panose="02040503050201020203" pitchFamily="18" charset="-78"/>
                              </a:rPr>
                              <m:t>f</m:t>
                            </m:r>
                            <m:r>
                              <a:rPr lang="zh-CN" altLang="en-US" sz="2400" b="0" i="0">
                                <a:latin typeface="Cambria Math" panose="02040503050406030204" pitchFamily="18" charset="0"/>
                                <a:cs typeface="Adobe Arabic" panose="02040503050201020203" pitchFamily="18" charset="-78"/>
                              </a:rPr>
                              <m:t>(</m:t>
                            </m:r>
                            <m:r>
                              <m:rPr>
                                <m:sty m:val="p"/>
                              </m:rPr>
                              <a:rPr lang="zh-CN" altLang="en-US" sz="2400" b="0" i="0">
                                <a:latin typeface="Cambria Math" panose="02040503050406030204" pitchFamily="18" charset="0"/>
                                <a:cs typeface="Adobe Arabic" panose="02040503050201020203" pitchFamily="18" charset="-78"/>
                              </a:rPr>
                              <m:t>t</m:t>
                            </m:r>
                            <m:r>
                              <a:rPr lang="zh-CN" altLang="en-US" sz="2400" b="0" i="0">
                                <a:latin typeface="Cambria Math" panose="02040503050406030204" pitchFamily="18" charset="0"/>
                                <a:cs typeface="Adobe Arabic" panose="02040503050201020203" pitchFamily="18" charset="-78"/>
                              </a:rPr>
                              <m:t>)∗</m:t>
                            </m:r>
                            <m:r>
                              <m:rPr>
                                <m:sty m:val="p"/>
                              </m:rPr>
                              <a:rPr lang="zh-CN" altLang="en-US" sz="2400" b="0" i="0">
                                <a:latin typeface="Cambria Math" panose="02040503050406030204" pitchFamily="18" charset="0"/>
                                <a:cs typeface="Adobe Arabic" panose="02040503050201020203" pitchFamily="18" charset="-78"/>
                              </a:rPr>
                              <m:t>g</m:t>
                            </m:r>
                            <m:r>
                              <a:rPr lang="zh-CN" altLang="en-US" sz="2400" b="0" i="0">
                                <a:latin typeface="Cambria Math" panose="02040503050406030204" pitchFamily="18" charset="0"/>
                                <a:cs typeface="Adobe Arabic" panose="02040503050201020203" pitchFamily="18" charset="-78"/>
                              </a:rPr>
                              <m:t>(</m:t>
                            </m:r>
                            <m:r>
                              <m:rPr>
                                <m:sty m:val="p"/>
                              </m:rPr>
                              <a:rPr lang="zh-CN" altLang="en-US" sz="2400" b="0" i="0">
                                <a:latin typeface="Cambria Math" panose="02040503050406030204" pitchFamily="18" charset="0"/>
                                <a:cs typeface="Adobe Arabic" panose="02040503050201020203" pitchFamily="18" charset="-78"/>
                              </a:rPr>
                              <m:t>t</m:t>
                            </m:r>
                            <m:r>
                              <a:rPr lang="zh-CN" altLang="en-US" sz="2400" b="0" i="0">
                                <a:latin typeface="Cambria Math" panose="02040503050406030204" pitchFamily="18" charset="0"/>
                                <a:cs typeface="Adobe Arabic" panose="02040503050201020203" pitchFamily="18" charset="-78"/>
                              </a:rPr>
                              <m:t>))(</m:t>
                            </m:r>
                            <m:r>
                              <m:rPr>
                                <m:sty m:val="p"/>
                              </m:rPr>
                              <a:rPr lang="zh-CN" altLang="en-US" sz="2400" b="0" i="0">
                                <a:latin typeface="Cambria Math" panose="02040503050406030204" pitchFamily="18" charset="0"/>
                                <a:cs typeface="Adobe Arabic" panose="02040503050201020203" pitchFamily="18" charset="-78"/>
                              </a:rPr>
                              <m:t>τ</m:t>
                            </m:r>
                            <m:r>
                              <a:rPr lang="zh-CN" altLang="en-US" sz="2400" b="0" i="0">
                                <a:latin typeface="Cambria Math" panose="02040503050406030204" pitchFamily="18" charset="0"/>
                                <a:cs typeface="Adobe Arabic" panose="02040503050201020203" pitchFamily="18" charset="-78"/>
                              </a:rPr>
                              <m:t>)=</m:t>
                            </m:r>
                            <m:nary>
                              <m:naryPr>
                                <m:limLoc m:val="subSup"/>
                                <m:grow m:val="on"/>
                                <m:ctrlPr>
                                  <a:rPr lang="zh-CN" altLang="en-US" sz="2400" i="1">
                                    <a:latin typeface="Cambria Math" panose="02040503050406030204" pitchFamily="18" charset="0"/>
                                    <a:cs typeface="Adobe Arabic" panose="02040503050201020203" pitchFamily="18" charset="-78"/>
                                  </a:rPr>
                                </m:ctrlPr>
                              </m:naryPr>
                              <m:sub>
                                <m:r>
                                  <a:rPr lang="zh-CN" altLang="en-US" sz="2400" b="0" i="0">
                                    <a:latin typeface="Cambria Math" panose="02040503050406030204" pitchFamily="18" charset="0"/>
                                    <a:cs typeface="Adobe Arabic" panose="02040503050201020203" pitchFamily="18" charset="-78"/>
                                  </a:rPr>
                                  <m:t>−∞</m:t>
                                </m:r>
                              </m:sub>
                              <m:sup>
                                <m:r>
                                  <a:rPr lang="zh-CN" altLang="en-US" sz="2400" b="0" i="0">
                                    <a:latin typeface="Cambria Math" panose="02040503050406030204" pitchFamily="18" charset="0"/>
                                    <a:cs typeface="Adobe Arabic" panose="02040503050201020203" pitchFamily="18" charset="-78"/>
                                  </a:rPr>
                                  <m:t>∞</m:t>
                                </m:r>
                              </m:sup>
                              <m:e>
                                <m:d>
                                  <m:dPr>
                                    <m:begChr m:val=""/>
                                    <m:ctrlPr>
                                      <a:rPr lang="zh-CN" altLang="en-US" sz="2400" i="1">
                                        <a:latin typeface="Cambria Math" panose="02040503050406030204" pitchFamily="18" charset="0"/>
                                        <a:cs typeface="Adobe Arabic" panose="02040503050201020203" pitchFamily="18" charset="-78"/>
                                      </a:rPr>
                                    </m:ctrlPr>
                                  </m:dPr>
                                  <m:e>
                                    <m:r>
                                      <m:rPr>
                                        <m:sty m:val="p"/>
                                      </m:rPr>
                                      <a:rPr lang="zh-CN" altLang="en-US" sz="2400" b="0" i="0">
                                        <a:latin typeface="Cambria Math" panose="02040503050406030204" pitchFamily="18" charset="0"/>
                                        <a:cs typeface="Adobe Arabic" panose="02040503050201020203" pitchFamily="18" charset="-78"/>
                                      </a:rPr>
                                      <m:t>f</m:t>
                                    </m:r>
                                    <m:r>
                                      <a:rPr lang="zh-CN" altLang="en-US" sz="2400" b="0" i="0">
                                        <a:latin typeface="Cambria Math" panose="02040503050406030204" pitchFamily="18" charset="0"/>
                                        <a:cs typeface="Adobe Arabic" panose="02040503050201020203" pitchFamily="18" charset="-78"/>
                                      </a:rPr>
                                      <m:t>(</m:t>
                                    </m:r>
                                    <m:r>
                                      <m:rPr>
                                        <m:sty m:val="p"/>
                                      </m:rPr>
                                      <a:rPr lang="zh-CN" altLang="en-US" sz="2400" b="0" i="0">
                                        <a:latin typeface="Cambria Math" panose="02040503050406030204" pitchFamily="18" charset="0"/>
                                        <a:cs typeface="Adobe Arabic" panose="02040503050201020203" pitchFamily="18" charset="-78"/>
                                      </a:rPr>
                                      <m:t>t</m:t>
                                    </m:r>
                                    <m:r>
                                      <a:rPr lang="zh-CN" altLang="en-US" sz="2400" b="0" i="0">
                                        <a:latin typeface="Cambria Math" panose="02040503050406030204" pitchFamily="18" charset="0"/>
                                        <a:cs typeface="Adobe Arabic" panose="02040503050201020203" pitchFamily="18" charset="-78"/>
                                      </a:rPr>
                                      <m:t>)</m:t>
                                    </m:r>
                                    <m:r>
                                      <m:rPr>
                                        <m:sty m:val="p"/>
                                      </m:rPr>
                                      <a:rPr lang="zh-CN" altLang="en-US" sz="2400" b="0" i="0">
                                        <a:latin typeface="Cambria Math" panose="02040503050406030204" pitchFamily="18" charset="0"/>
                                        <a:cs typeface="Adobe Arabic" panose="02040503050201020203" pitchFamily="18" charset="-78"/>
                                      </a:rPr>
                                      <m:t>g</m:t>
                                    </m:r>
                                    <m:r>
                                      <a:rPr lang="zh-CN" altLang="en-US" sz="2400" b="0" i="0">
                                        <a:latin typeface="Cambria Math" panose="02040503050406030204" pitchFamily="18" charset="0"/>
                                        <a:cs typeface="Adobe Arabic" panose="02040503050201020203" pitchFamily="18" charset="-78"/>
                                      </a:rPr>
                                      <m:t>(</m:t>
                                    </m:r>
                                    <m:r>
                                      <m:rPr>
                                        <m:sty m:val="p"/>
                                      </m:rPr>
                                      <a:rPr lang="zh-CN" altLang="en-US" sz="2400" b="0" i="0">
                                        <a:latin typeface="Cambria Math" panose="02040503050406030204" pitchFamily="18" charset="0"/>
                                        <a:cs typeface="Adobe Arabic" panose="02040503050201020203" pitchFamily="18" charset="-78"/>
                                      </a:rPr>
                                      <m:t>τ</m:t>
                                    </m:r>
                                    <m:r>
                                      <a:rPr lang="zh-CN" altLang="en-US" sz="2400" b="0" i="0">
                                        <a:latin typeface="Cambria Math" panose="02040503050406030204" pitchFamily="18" charset="0"/>
                                        <a:cs typeface="Adobe Arabic" panose="02040503050201020203" pitchFamily="18" charset="-78"/>
                                      </a:rPr>
                                      <m:t>−</m:t>
                                    </m:r>
                                    <m:r>
                                      <m:rPr>
                                        <m:sty m:val="p"/>
                                      </m:rPr>
                                      <a:rPr lang="zh-CN" altLang="en-US" sz="2400" b="0" i="0">
                                        <a:latin typeface="Cambria Math" panose="02040503050406030204" pitchFamily="18" charset="0"/>
                                        <a:cs typeface="Adobe Arabic" panose="02040503050201020203" pitchFamily="18" charset="-78"/>
                                      </a:rPr>
                                      <m:t>t</m:t>
                                    </m:r>
                                  </m:e>
                                </m:d>
                              </m:e>
                            </m:nary>
                            <m:r>
                              <m:rPr>
                                <m:sty m:val="p"/>
                              </m:rPr>
                              <a:rPr lang="zh-CN" altLang="en-US" sz="2400" b="0" i="0">
                                <a:latin typeface="Cambria Math" panose="02040503050406030204" pitchFamily="18" charset="0"/>
                                <a:cs typeface="Adobe Arabic" panose="02040503050201020203" pitchFamily="18" charset="-78"/>
                              </a:rPr>
                              <m:t>dt</m:t>
                            </m:r>
                          </m:e>
                        </m:mr>
                      </m:m>
                    </m:oMath>
                  </m:oMathPara>
                </a14:m>
                <a:endParaRPr lang="zh-CN" altLang="en-US" sz="2400" dirty="0">
                  <a:latin typeface="Adobe Arabic" panose="02040503050201020203" pitchFamily="18" charset="-78"/>
                  <a:cs typeface="Adobe Arabic" panose="02040503050201020203" pitchFamily="18" charset="-78"/>
                </a:endParaRPr>
              </a:p>
            </p:txBody>
          </p:sp>
        </mc:Choice>
        <mc:Fallback xmlns="">
          <p:sp>
            <p:nvSpPr>
              <p:cNvPr id="12" name="矩形 11">
                <a:extLst>
                  <a:ext uri="{FF2B5EF4-FFF2-40B4-BE49-F238E27FC236}">
                    <a16:creationId xmlns:a16="http://schemas.microsoft.com/office/drawing/2014/main" id="{89C05EA6-539B-4463-97B7-8B411A2B3A78}"/>
                  </a:ext>
                </a:extLst>
              </p:cNvPr>
              <p:cNvSpPr>
                <a:spLocks noRot="1" noChangeAspect="1" noMove="1" noResize="1" noEditPoints="1" noAdjustHandles="1" noChangeArrowheads="1" noChangeShapeType="1" noTextEdit="1"/>
              </p:cNvSpPr>
              <p:nvPr/>
            </p:nvSpPr>
            <p:spPr>
              <a:xfrm>
                <a:off x="410546" y="2214896"/>
                <a:ext cx="6662057" cy="1735668"/>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矩形 12">
                <a:extLst>
                  <a:ext uri="{FF2B5EF4-FFF2-40B4-BE49-F238E27FC236}">
                    <a16:creationId xmlns:a16="http://schemas.microsoft.com/office/drawing/2014/main" id="{8C99C735-7B8A-4695-9A1B-BC6287C257A5}"/>
                  </a:ext>
                </a:extLst>
              </p:cNvPr>
              <p:cNvSpPr/>
              <p:nvPr/>
            </p:nvSpPr>
            <p:spPr>
              <a:xfrm>
                <a:off x="-260657" y="4704772"/>
                <a:ext cx="7108723" cy="46166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d>
                        <m:dPr>
                          <m:ctrlPr>
                            <a:rPr lang="zh-CN" altLang="en-US" sz="2400" b="1" i="1" smtClean="0">
                              <a:effectLst/>
                              <a:latin typeface="Cambria Math" panose="02040503050406030204" pitchFamily="18" charset="0"/>
                            </a:rPr>
                          </m:ctrlPr>
                        </m:dPr>
                        <m:e>
                          <m:r>
                            <a:rPr lang="zh-CN" altLang="en-US" sz="2400" b="1" i="1">
                              <a:effectLst/>
                              <a:latin typeface="Cambria Math" panose="02040503050406030204" pitchFamily="18" charset="0"/>
                            </a:rPr>
                            <m:t>𝒇</m:t>
                          </m:r>
                          <m:r>
                            <a:rPr lang="zh-CN" altLang="en-US" sz="2400" b="1" i="0">
                              <a:effectLst/>
                              <a:latin typeface="Cambria Math" panose="02040503050406030204" pitchFamily="18" charset="0"/>
                            </a:rPr>
                            <m:t>(</m:t>
                          </m:r>
                          <m:r>
                            <a:rPr lang="zh-CN" altLang="en-US" sz="2400" b="1" i="1">
                              <a:effectLst/>
                              <a:latin typeface="Cambria Math" panose="02040503050406030204" pitchFamily="18" charset="0"/>
                            </a:rPr>
                            <m:t>𝒕</m:t>
                          </m:r>
                          <m:r>
                            <a:rPr lang="zh-CN" altLang="en-US" sz="2400" b="1" i="0">
                              <a:effectLst/>
                              <a:latin typeface="Cambria Math" panose="02040503050406030204" pitchFamily="18" charset="0"/>
                            </a:rPr>
                            <m:t>)⊗</m:t>
                          </m:r>
                          <m:r>
                            <a:rPr lang="zh-CN" altLang="en-US" sz="2400" b="1" i="1">
                              <a:effectLst/>
                              <a:latin typeface="Cambria Math" panose="02040503050406030204" pitchFamily="18" charset="0"/>
                            </a:rPr>
                            <m:t>𝒈</m:t>
                          </m:r>
                          <m:r>
                            <a:rPr lang="zh-CN" altLang="en-US" sz="2400" b="1" i="0">
                              <a:effectLst/>
                              <a:latin typeface="Cambria Math" panose="02040503050406030204" pitchFamily="18" charset="0"/>
                            </a:rPr>
                            <m:t>(</m:t>
                          </m:r>
                          <m:r>
                            <a:rPr lang="zh-CN" altLang="en-US" sz="2400" b="1" i="1">
                              <a:effectLst/>
                              <a:latin typeface="Cambria Math" panose="02040503050406030204" pitchFamily="18" charset="0"/>
                            </a:rPr>
                            <m:t>𝒕</m:t>
                          </m:r>
                          <m:r>
                            <a:rPr lang="zh-CN" altLang="en-US" sz="2400" b="1" i="0">
                              <a:effectLst/>
                              <a:latin typeface="Cambria Math" panose="02040503050406030204" pitchFamily="18" charset="0"/>
                            </a:rPr>
                            <m:t>))(</m:t>
                          </m:r>
                          <m:r>
                            <a:rPr lang="zh-CN" altLang="en-US" sz="2400" b="1" i="1">
                              <a:effectLst/>
                              <a:latin typeface="Cambria Math" panose="02040503050406030204" pitchFamily="18" charset="0"/>
                            </a:rPr>
                            <m:t>𝝉</m:t>
                          </m:r>
                          <m:r>
                            <a:rPr lang="zh-CN" altLang="en-US" sz="2400" b="1" i="0">
                              <a:effectLst/>
                              <a:latin typeface="Cambria Math" panose="02040503050406030204" pitchFamily="18" charset="0"/>
                            </a:rPr>
                            <m:t>)=(</m:t>
                          </m:r>
                          <m:sSup>
                            <m:sSupPr>
                              <m:ctrlPr>
                                <a:rPr lang="zh-CN" altLang="en-US" sz="2400" b="1" i="1">
                                  <a:effectLst/>
                                  <a:latin typeface="Cambria Math" panose="02040503050406030204" pitchFamily="18" charset="0"/>
                                </a:rPr>
                              </m:ctrlPr>
                            </m:sSupPr>
                            <m:e>
                              <m:r>
                                <a:rPr lang="zh-CN" altLang="en-US" sz="2400" b="1" i="1">
                                  <a:effectLst/>
                                  <a:latin typeface="Cambria Math" panose="02040503050406030204" pitchFamily="18" charset="0"/>
                                </a:rPr>
                                <m:t>𝒇</m:t>
                              </m:r>
                            </m:e>
                            <m:sup>
                              <m:r>
                                <a:rPr lang="zh-CN" altLang="en-US" sz="2400" b="1" i="0">
                                  <a:effectLst/>
                                  <a:latin typeface="Cambria Math" panose="02040503050406030204" pitchFamily="18" charset="0"/>
                                </a:rPr>
                                <m:t>∗</m:t>
                              </m:r>
                            </m:sup>
                          </m:sSup>
                          <m:r>
                            <a:rPr lang="zh-CN" altLang="en-US" sz="2400" b="1" i="0">
                              <a:effectLst/>
                              <a:latin typeface="Cambria Math" panose="02040503050406030204" pitchFamily="18" charset="0"/>
                            </a:rPr>
                            <m:t>(−</m:t>
                          </m:r>
                          <m:r>
                            <a:rPr lang="zh-CN" altLang="en-US" sz="2400" b="1" i="1">
                              <a:effectLst/>
                              <a:latin typeface="Cambria Math" panose="02040503050406030204" pitchFamily="18" charset="0"/>
                            </a:rPr>
                            <m:t>𝒕</m:t>
                          </m:r>
                          <m:r>
                            <a:rPr lang="zh-CN" altLang="en-US" sz="2400" b="1" i="0">
                              <a:effectLst/>
                              <a:latin typeface="Cambria Math" panose="02040503050406030204" pitchFamily="18" charset="0"/>
                            </a:rPr>
                            <m:t>)∗</m:t>
                          </m:r>
                          <m:r>
                            <a:rPr lang="zh-CN" altLang="en-US" sz="2400" b="1" i="1">
                              <a:effectLst/>
                              <a:latin typeface="Cambria Math" panose="02040503050406030204" pitchFamily="18" charset="0"/>
                            </a:rPr>
                            <m:t>𝒈</m:t>
                          </m:r>
                          <m:r>
                            <a:rPr lang="zh-CN" altLang="en-US" sz="2400" b="1" i="0">
                              <a:effectLst/>
                              <a:latin typeface="Cambria Math" panose="02040503050406030204" pitchFamily="18" charset="0"/>
                            </a:rPr>
                            <m:t>(</m:t>
                          </m:r>
                          <m:r>
                            <a:rPr lang="zh-CN" altLang="en-US" sz="2400" b="1" i="1">
                              <a:effectLst/>
                              <a:latin typeface="Cambria Math" panose="02040503050406030204" pitchFamily="18" charset="0"/>
                            </a:rPr>
                            <m:t>𝒕</m:t>
                          </m:r>
                          <m:r>
                            <a:rPr lang="zh-CN" altLang="en-US" sz="2400" b="1" i="0">
                              <a:effectLst/>
                              <a:latin typeface="Cambria Math" panose="02040503050406030204" pitchFamily="18" charset="0"/>
                            </a:rPr>
                            <m:t>))(</m:t>
                          </m:r>
                          <m:r>
                            <a:rPr lang="zh-CN" altLang="en-US" sz="2400" b="1" i="1">
                              <a:effectLst/>
                              <a:latin typeface="Cambria Math" panose="02040503050406030204" pitchFamily="18" charset="0"/>
                            </a:rPr>
                            <m:t>𝝉</m:t>
                          </m:r>
                        </m:e>
                      </m:d>
                    </m:oMath>
                  </m:oMathPara>
                </a14:m>
                <a:endParaRPr lang="zh-CN" altLang="en-US" sz="2400" b="1" dirty="0">
                  <a:effectLst/>
                </a:endParaRPr>
              </a:p>
            </p:txBody>
          </p:sp>
        </mc:Choice>
        <mc:Fallback xmlns="">
          <p:sp>
            <p:nvSpPr>
              <p:cNvPr id="13" name="矩形 12">
                <a:extLst>
                  <a:ext uri="{FF2B5EF4-FFF2-40B4-BE49-F238E27FC236}">
                    <a16:creationId xmlns:a16="http://schemas.microsoft.com/office/drawing/2014/main" id="{8C99C735-7B8A-4695-9A1B-BC6287C257A5}"/>
                  </a:ext>
                </a:extLst>
              </p:cNvPr>
              <p:cNvSpPr>
                <a:spLocks noRot="1" noChangeAspect="1" noMove="1" noResize="1" noEditPoints="1" noAdjustHandles="1" noChangeArrowheads="1" noChangeShapeType="1" noTextEdit="1"/>
              </p:cNvSpPr>
              <p:nvPr/>
            </p:nvSpPr>
            <p:spPr>
              <a:xfrm>
                <a:off x="-260657" y="4704772"/>
                <a:ext cx="7108723" cy="461665"/>
              </a:xfrm>
              <a:prstGeom prst="rect">
                <a:avLst/>
              </a:prstGeom>
              <a:blipFill>
                <a:blip r:embed="rId4"/>
                <a:stretch>
                  <a:fillRect b="-17105"/>
                </a:stretch>
              </a:blipFill>
            </p:spPr>
            <p:txBody>
              <a:bodyPr/>
              <a:lstStyle/>
              <a:p>
                <a:r>
                  <a:rPr lang="zh-CN" altLang="en-US">
                    <a:noFill/>
                  </a:rPr>
                  <a:t> </a:t>
                </a:r>
              </a:p>
            </p:txBody>
          </p:sp>
        </mc:Fallback>
      </mc:AlternateContent>
      <p:sp>
        <p:nvSpPr>
          <p:cNvPr id="14" name="文本框 13">
            <a:extLst>
              <a:ext uri="{FF2B5EF4-FFF2-40B4-BE49-F238E27FC236}">
                <a16:creationId xmlns:a16="http://schemas.microsoft.com/office/drawing/2014/main" id="{A08198AB-AB20-4D77-8B66-3083BA32C697}"/>
              </a:ext>
            </a:extLst>
          </p:cNvPr>
          <p:cNvSpPr txBox="1"/>
          <p:nvPr/>
        </p:nvSpPr>
        <p:spPr>
          <a:xfrm>
            <a:off x="668363" y="4179158"/>
            <a:ext cx="5051302" cy="400110"/>
          </a:xfrm>
          <a:prstGeom prst="rect">
            <a:avLst/>
          </a:prstGeom>
          <a:noFill/>
        </p:spPr>
        <p:txBody>
          <a:bodyPr wrap="square" rtlCol="0">
            <a:spAutoFit/>
          </a:bodyPr>
          <a:lstStyle/>
          <a:p>
            <a:r>
              <a:rPr lang="en-US" altLang="zh-CN" sz="2000" dirty="0"/>
              <a:t>Relation between correlation and convolution</a:t>
            </a:r>
            <a:endParaRPr lang="zh-CN" altLang="en-US" sz="2000" dirty="0"/>
          </a:p>
        </p:txBody>
      </p:sp>
      <mc:AlternateContent xmlns:mc="http://schemas.openxmlformats.org/markup-compatibility/2006">
        <mc:Choice xmlns:a14="http://schemas.microsoft.com/office/drawing/2010/main" Requires="a14">
          <p:sp>
            <p:nvSpPr>
              <p:cNvPr id="15" name="矩形 14">
                <a:extLst>
                  <a:ext uri="{FF2B5EF4-FFF2-40B4-BE49-F238E27FC236}">
                    <a16:creationId xmlns:a16="http://schemas.microsoft.com/office/drawing/2014/main" id="{C96D25D0-9646-407B-9C35-AF7FEE0578F2}"/>
                  </a:ext>
                </a:extLst>
              </p:cNvPr>
              <p:cNvSpPr/>
              <p:nvPr/>
            </p:nvSpPr>
            <p:spPr>
              <a:xfrm>
                <a:off x="3501006" y="5421878"/>
                <a:ext cx="2218659" cy="58477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sz="3200" i="1" smtClean="0">
                          <a:solidFill>
                            <a:srgbClr val="C00000"/>
                          </a:solidFill>
                          <a:latin typeface="Cambria Math" panose="02040503050406030204" pitchFamily="18" charset="0"/>
                        </a:rPr>
                        <m:t>𝑔</m:t>
                      </m:r>
                      <m:r>
                        <a:rPr lang="zh-CN" altLang="en-US" sz="3200" i="0">
                          <a:solidFill>
                            <a:srgbClr val="C00000"/>
                          </a:solidFill>
                          <a:latin typeface="Cambria Math" panose="02040503050406030204" pitchFamily="18" charset="0"/>
                        </a:rPr>
                        <m:t>=</m:t>
                      </m:r>
                      <m:r>
                        <a:rPr lang="zh-CN" altLang="en-US" sz="3200" i="1">
                          <a:solidFill>
                            <a:srgbClr val="C00000"/>
                          </a:solidFill>
                          <a:latin typeface="Cambria Math" panose="02040503050406030204" pitchFamily="18" charset="0"/>
                        </a:rPr>
                        <m:t>𝑓</m:t>
                      </m:r>
                      <m:r>
                        <a:rPr lang="zh-CN" altLang="en-US" sz="3200" i="0">
                          <a:solidFill>
                            <a:srgbClr val="C00000"/>
                          </a:solidFill>
                          <a:latin typeface="Cambria Math" panose="02040503050406030204" pitchFamily="18" charset="0"/>
                        </a:rPr>
                        <m:t>⊗</m:t>
                      </m:r>
                      <m:r>
                        <a:rPr lang="zh-CN" altLang="en-US" sz="3200" i="1">
                          <a:solidFill>
                            <a:srgbClr val="C00000"/>
                          </a:solidFill>
                          <a:latin typeface="Cambria Math" panose="02040503050406030204" pitchFamily="18" charset="0"/>
                        </a:rPr>
                        <m:t>h</m:t>
                      </m:r>
                    </m:oMath>
                  </m:oMathPara>
                </a14:m>
                <a:endParaRPr lang="zh-CN" altLang="en-US" sz="3200" dirty="0">
                  <a:solidFill>
                    <a:srgbClr val="C00000"/>
                  </a:solidFill>
                </a:endParaRPr>
              </a:p>
            </p:txBody>
          </p:sp>
        </mc:Choice>
        <mc:Fallback>
          <p:sp>
            <p:nvSpPr>
              <p:cNvPr id="15" name="矩形 14">
                <a:extLst>
                  <a:ext uri="{FF2B5EF4-FFF2-40B4-BE49-F238E27FC236}">
                    <a16:creationId xmlns:a16="http://schemas.microsoft.com/office/drawing/2014/main" id="{C96D25D0-9646-407B-9C35-AF7FEE0578F2}"/>
                  </a:ext>
                </a:extLst>
              </p:cNvPr>
              <p:cNvSpPr>
                <a:spLocks noRot="1" noChangeAspect="1" noMove="1" noResize="1" noEditPoints="1" noAdjustHandles="1" noChangeArrowheads="1" noChangeShapeType="1" noTextEdit="1"/>
              </p:cNvSpPr>
              <p:nvPr/>
            </p:nvSpPr>
            <p:spPr>
              <a:xfrm>
                <a:off x="3501006" y="5421878"/>
                <a:ext cx="2218659" cy="584775"/>
              </a:xfrm>
              <a:prstGeom prst="rect">
                <a:avLst/>
              </a:prstGeom>
              <a:blipFill>
                <a:blip r:embed="rId5"/>
                <a:stretch>
                  <a:fillRect/>
                </a:stretch>
              </a:blipFill>
            </p:spPr>
            <p:txBody>
              <a:bodyPr/>
              <a:lstStyle/>
              <a:p>
                <a:r>
                  <a:rPr lang="zh-CN" altLang="en-US">
                    <a:noFill/>
                  </a:rPr>
                  <a:t> </a:t>
                </a:r>
              </a:p>
            </p:txBody>
          </p:sp>
        </mc:Fallback>
      </mc:AlternateContent>
      <p:sp>
        <p:nvSpPr>
          <p:cNvPr id="4" name="矩形 3">
            <a:extLst>
              <a:ext uri="{FF2B5EF4-FFF2-40B4-BE49-F238E27FC236}">
                <a16:creationId xmlns:a16="http://schemas.microsoft.com/office/drawing/2014/main" id="{D9B85E4A-CFCA-438F-A864-3C44C2A86565}"/>
              </a:ext>
            </a:extLst>
          </p:cNvPr>
          <p:cNvSpPr/>
          <p:nvPr/>
        </p:nvSpPr>
        <p:spPr>
          <a:xfrm>
            <a:off x="5205845" y="5340927"/>
            <a:ext cx="405246" cy="800100"/>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566579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文本框 1"/>
          <p:cNvSpPr txBox="1"/>
          <p:nvPr/>
        </p:nvSpPr>
        <p:spPr>
          <a:xfrm>
            <a:off x="668363" y="972402"/>
            <a:ext cx="952413" cy="64633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CN" sz="3600" b="1" i="0" u="none" strike="noStrike" kern="1200" cap="none" spc="0" normalizeH="0" baseline="0" noProof="0" dirty="0">
                <a:ln>
                  <a:noFill/>
                </a:ln>
                <a:solidFill>
                  <a:srgbClr val="FFFFFF"/>
                </a:solidFill>
                <a:effectLst/>
                <a:uLnTx/>
                <a:uFillTx/>
                <a:latin typeface="Arial"/>
                <a:ea typeface="宋体" panose="02010600030101010101" pitchFamily="2" charset="-122"/>
                <a:cs typeface="Arial"/>
              </a:rPr>
              <a:t>04</a:t>
            </a:r>
            <a:endParaRPr kumimoji="1" lang="zh-CN" altLang="en-US" sz="3600" b="1" i="0" u="none" strike="noStrike" kern="1200" cap="none" spc="0" normalizeH="0" baseline="0" noProof="0" dirty="0">
              <a:ln>
                <a:noFill/>
              </a:ln>
              <a:solidFill>
                <a:srgbClr val="FFFFFF"/>
              </a:solidFill>
              <a:effectLst/>
              <a:uLnTx/>
              <a:uFillTx/>
              <a:latin typeface="Arial"/>
              <a:ea typeface="宋体" panose="02010600030101010101" pitchFamily="2" charset="-122"/>
              <a:cs typeface="Arial"/>
            </a:endParaRPr>
          </a:p>
        </p:txBody>
      </p:sp>
      <p:sp>
        <p:nvSpPr>
          <p:cNvPr id="3" name="文本框 2"/>
          <p:cNvSpPr txBox="1"/>
          <p:nvPr/>
        </p:nvSpPr>
        <p:spPr>
          <a:xfrm>
            <a:off x="1503810" y="1033957"/>
            <a:ext cx="5839381" cy="523220"/>
          </a:xfrm>
          <a:prstGeom prst="rect">
            <a:avLst/>
          </a:prstGeom>
          <a:noFill/>
        </p:spPr>
        <p:txBody>
          <a:bodyPr wrap="square" rtlCol="0">
            <a:spAutoFit/>
          </a:bodyPr>
          <a:lstStyle/>
          <a:p>
            <a:pPr marL="0" marR="0" lvl="0" indent="0" algn="l" defTabSz="457200" rtl="0" eaLnBrk="1" fontAlgn="ctr" latinLnBrk="0" hangingPunct="1">
              <a:lnSpc>
                <a:spcPct val="100000"/>
              </a:lnSpc>
              <a:spcBef>
                <a:spcPts val="0"/>
              </a:spcBef>
              <a:spcAft>
                <a:spcPts val="0"/>
              </a:spcAft>
              <a:buClrTx/>
              <a:buSzTx/>
              <a:buFontTx/>
              <a:buNone/>
              <a:tabLst/>
              <a:defRPr/>
            </a:pPr>
            <a:r>
              <a:rPr kumimoji="1" lang="en-US" altLang="zh-CN" sz="2800" b="0" i="0" u="none" strike="noStrike" kern="1200" cap="none" spc="0" normalizeH="0" baseline="0" noProof="0" dirty="0">
                <a:ln>
                  <a:noFill/>
                </a:ln>
                <a:solidFill>
                  <a:srgbClr val="A40005"/>
                </a:solidFill>
                <a:effectLst/>
                <a:uLnTx/>
                <a:uFillTx/>
                <a:latin typeface="方正兰亭中黑_GBK" panose="02000000000000000000" pitchFamily="2" charset="-122"/>
                <a:ea typeface="方正兰亭中黑_GBK" panose="02000000000000000000" pitchFamily="2" charset="-122"/>
                <a:cs typeface="+mn-cs"/>
              </a:rPr>
              <a:t>Framework-CF Tracker</a:t>
            </a:r>
            <a:endParaRPr kumimoji="1" lang="zh-CN" altLang="en-US" sz="2800" b="0" i="0" u="none" strike="noStrike" kern="1200" cap="none" spc="0" normalizeH="0" baseline="0" noProof="0" dirty="0">
              <a:ln>
                <a:noFill/>
              </a:ln>
              <a:solidFill>
                <a:srgbClr val="A40005"/>
              </a:solidFill>
              <a:effectLst/>
              <a:uLnTx/>
              <a:uFillTx/>
              <a:latin typeface="方正兰亭中黑_GBK" panose="02000000000000000000" pitchFamily="2" charset="-122"/>
              <a:ea typeface="方正兰亭中黑_GBK" panose="02000000000000000000" pitchFamily="2" charset="-122"/>
              <a:cs typeface="+mn-cs"/>
            </a:endParaRPr>
          </a:p>
        </p:txBody>
      </p:sp>
      <p:sp>
        <p:nvSpPr>
          <p:cNvPr id="8" name="文本框 7">
            <a:extLst>
              <a:ext uri="{FF2B5EF4-FFF2-40B4-BE49-F238E27FC236}">
                <a16:creationId xmlns:a16="http://schemas.microsoft.com/office/drawing/2014/main" id="{73DDAA48-62D2-4A12-B628-3761D50AE0E4}"/>
              </a:ext>
            </a:extLst>
          </p:cNvPr>
          <p:cNvSpPr txBox="1"/>
          <p:nvPr/>
        </p:nvSpPr>
        <p:spPr>
          <a:xfrm>
            <a:off x="642064" y="1814786"/>
            <a:ext cx="2651641" cy="4001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4.2.2 Cyclic shifts</a:t>
            </a:r>
            <a:endParaRPr kumimoji="0" lang="zh-CN" altLang="en-US" sz="2000" b="1"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27C7CC23-859E-4B0C-9663-085D91698C1C}"/>
                  </a:ext>
                </a:extLst>
              </p:cNvPr>
              <p:cNvSpPr/>
              <p:nvPr/>
            </p:nvSpPr>
            <p:spPr>
              <a:xfrm>
                <a:off x="640049" y="3126401"/>
                <a:ext cx="4152355" cy="1366977"/>
              </a:xfrm>
              <a:prstGeom prst="rect">
                <a:avLst/>
              </a:prstGeom>
            </p:spPr>
            <p:txBody>
              <a:bodyPr wrap="none">
                <a:spAutoFit/>
              </a:bodyPr>
              <a:lstStyle/>
              <a:p>
                <a:pPr defTabSz="914400"/>
                <a14:m>
                  <m:oMathPara xmlns:m="http://schemas.openxmlformats.org/officeDocument/2006/math">
                    <m:oMathParaPr>
                      <m:jc m:val="centerGroup"/>
                    </m:oMathParaPr>
                    <m:oMath xmlns:m="http://schemas.openxmlformats.org/officeDocument/2006/math">
                      <m:r>
                        <a:rPr lang="zh-CN" altLang="en-US" i="1">
                          <a:solidFill>
                            <a:prstClr val="black"/>
                          </a:solidFill>
                          <a:latin typeface="Cambria Math" panose="02040503050406030204" pitchFamily="18" charset="0"/>
                        </a:rPr>
                        <m:t>𝑋</m:t>
                      </m:r>
                      <m:r>
                        <a:rPr lang="zh-CN" altLang="en-US">
                          <a:solidFill>
                            <a:prstClr val="black"/>
                          </a:solidFill>
                          <a:latin typeface="Cambria Math" panose="02040503050406030204" pitchFamily="18" charset="0"/>
                        </a:rPr>
                        <m:t>=</m:t>
                      </m:r>
                      <m:r>
                        <a:rPr lang="zh-CN" altLang="en-US" i="1">
                          <a:solidFill>
                            <a:prstClr val="black"/>
                          </a:solidFill>
                          <a:latin typeface="Cambria Math" panose="02040503050406030204" pitchFamily="18" charset="0"/>
                        </a:rPr>
                        <m:t>𝐶</m:t>
                      </m:r>
                      <m:d>
                        <m:dPr>
                          <m:ctrlPr>
                            <a:rPr lang="zh-CN" altLang="en-US" i="1">
                              <a:solidFill>
                                <a:prstClr val="black"/>
                              </a:solidFill>
                              <a:latin typeface="Cambria Math" panose="02040503050406030204" pitchFamily="18" charset="0"/>
                            </a:rPr>
                          </m:ctrlPr>
                        </m:dPr>
                        <m:e>
                          <m:r>
                            <a:rPr lang="zh-CN" altLang="en-US" i="1">
                              <a:solidFill>
                                <a:prstClr val="black"/>
                              </a:solidFill>
                              <a:latin typeface="Cambria Math" panose="02040503050406030204" pitchFamily="18" charset="0"/>
                            </a:rPr>
                            <m:t>𝑥</m:t>
                          </m:r>
                        </m:e>
                      </m:d>
                      <m:r>
                        <a:rPr lang="zh-CN" altLang="en-US">
                          <a:solidFill>
                            <a:prstClr val="black"/>
                          </a:solidFill>
                          <a:latin typeface="Cambria Math" panose="02040503050406030204" pitchFamily="18" charset="0"/>
                        </a:rPr>
                        <m:t>=</m:t>
                      </m:r>
                      <m:d>
                        <m:dPr>
                          <m:begChr m:val="["/>
                          <m:endChr m:val="]"/>
                          <m:ctrlPr>
                            <a:rPr lang="zh-CN" altLang="en-US" i="1">
                              <a:solidFill>
                                <a:prstClr val="black"/>
                              </a:solidFill>
                              <a:latin typeface="Cambria Math" panose="02040503050406030204" pitchFamily="18" charset="0"/>
                            </a:rPr>
                          </m:ctrlPr>
                        </m:dPr>
                        <m:e>
                          <m:m>
                            <m:mPr>
                              <m:plcHide m:val="on"/>
                              <m:mcs>
                                <m:mc>
                                  <m:mcPr>
                                    <m:count m:val="5"/>
                                    <m:mcJc m:val="center"/>
                                  </m:mcPr>
                                </m:mc>
                              </m:mcs>
                              <m:ctrlPr>
                                <a:rPr lang="zh-CN" altLang="en-US" i="1">
                                  <a:solidFill>
                                    <a:prstClr val="black"/>
                                  </a:solidFill>
                                  <a:latin typeface="Cambria Math" panose="02040503050406030204" pitchFamily="18" charset="0"/>
                                </a:rPr>
                              </m:ctrlPr>
                            </m:mPr>
                            <m:mr>
                              <m:e>
                                <m:sSub>
                                  <m:sSubPr>
                                    <m:ctrlPr>
                                      <a:rPr lang="zh-CN" altLang="en-US" i="1">
                                        <a:solidFill>
                                          <a:prstClr val="black"/>
                                        </a:solidFill>
                                        <a:latin typeface="Cambria Math" panose="02040503050406030204" pitchFamily="18" charset="0"/>
                                      </a:rPr>
                                    </m:ctrlPr>
                                  </m:sSubPr>
                                  <m:e>
                                    <m:r>
                                      <a:rPr lang="zh-CN" altLang="en-US" i="1">
                                        <a:solidFill>
                                          <a:prstClr val="black"/>
                                        </a:solidFill>
                                        <a:latin typeface="Cambria Math" panose="02040503050406030204" pitchFamily="18" charset="0"/>
                                      </a:rPr>
                                      <m:t>𝑥</m:t>
                                    </m:r>
                                  </m:e>
                                  <m:sub>
                                    <m:r>
                                      <a:rPr lang="zh-CN" altLang="en-US">
                                        <a:solidFill>
                                          <a:prstClr val="black"/>
                                        </a:solidFill>
                                        <a:latin typeface="Cambria Math" panose="02040503050406030204" pitchFamily="18" charset="0"/>
                                      </a:rPr>
                                      <m:t>1</m:t>
                                    </m:r>
                                  </m:sub>
                                </m:sSub>
                              </m:e>
                              <m:e>
                                <m:sSub>
                                  <m:sSubPr>
                                    <m:ctrlPr>
                                      <a:rPr lang="zh-CN" altLang="en-US" i="1">
                                        <a:solidFill>
                                          <a:prstClr val="black"/>
                                        </a:solidFill>
                                        <a:latin typeface="Cambria Math" panose="02040503050406030204" pitchFamily="18" charset="0"/>
                                      </a:rPr>
                                    </m:ctrlPr>
                                  </m:sSubPr>
                                  <m:e>
                                    <m:r>
                                      <a:rPr lang="zh-CN" altLang="en-US" i="1">
                                        <a:solidFill>
                                          <a:prstClr val="black"/>
                                        </a:solidFill>
                                        <a:latin typeface="Cambria Math" panose="02040503050406030204" pitchFamily="18" charset="0"/>
                                      </a:rPr>
                                      <m:t>𝑥</m:t>
                                    </m:r>
                                  </m:e>
                                  <m:sub>
                                    <m:r>
                                      <a:rPr lang="zh-CN" altLang="en-US" i="1">
                                        <a:solidFill>
                                          <a:prstClr val="black"/>
                                        </a:solidFill>
                                        <a:latin typeface="Cambria Math" panose="02040503050406030204" pitchFamily="18" charset="0"/>
                                      </a:rPr>
                                      <m:t>𝑛</m:t>
                                    </m:r>
                                  </m:sub>
                                </m:sSub>
                              </m:e>
                              <m:e>
                                <m:sSub>
                                  <m:sSubPr>
                                    <m:ctrlPr>
                                      <a:rPr lang="zh-CN" altLang="en-US" i="1">
                                        <a:solidFill>
                                          <a:prstClr val="black"/>
                                        </a:solidFill>
                                        <a:latin typeface="Cambria Math" panose="02040503050406030204" pitchFamily="18" charset="0"/>
                                      </a:rPr>
                                    </m:ctrlPr>
                                  </m:sSubPr>
                                  <m:e>
                                    <m:r>
                                      <a:rPr lang="zh-CN" altLang="en-US" i="1">
                                        <a:solidFill>
                                          <a:prstClr val="black"/>
                                        </a:solidFill>
                                        <a:latin typeface="Cambria Math" panose="02040503050406030204" pitchFamily="18" charset="0"/>
                                      </a:rPr>
                                      <m:t>𝑥</m:t>
                                    </m:r>
                                  </m:e>
                                  <m:sub>
                                    <m:r>
                                      <a:rPr lang="zh-CN" altLang="en-US" i="1">
                                        <a:solidFill>
                                          <a:prstClr val="black"/>
                                        </a:solidFill>
                                        <a:latin typeface="Cambria Math" panose="02040503050406030204" pitchFamily="18" charset="0"/>
                                      </a:rPr>
                                      <m:t>𝑛</m:t>
                                    </m:r>
                                    <m:r>
                                      <a:rPr lang="zh-CN" altLang="en-US">
                                        <a:solidFill>
                                          <a:prstClr val="black"/>
                                        </a:solidFill>
                                        <a:latin typeface="Cambria Math" panose="02040503050406030204" pitchFamily="18" charset="0"/>
                                      </a:rPr>
                                      <m:t>−1</m:t>
                                    </m:r>
                                  </m:sub>
                                </m:sSub>
                              </m:e>
                              <m:e>
                                <m:r>
                                  <a:rPr lang="zh-CN" altLang="en-US">
                                    <a:solidFill>
                                      <a:prstClr val="black"/>
                                    </a:solidFill>
                                    <a:latin typeface="Cambria Math" panose="02040503050406030204" pitchFamily="18" charset="0"/>
                                  </a:rPr>
                                  <m:t>⋯</m:t>
                                </m:r>
                              </m:e>
                              <m:e>
                                <m:sSub>
                                  <m:sSubPr>
                                    <m:ctrlPr>
                                      <a:rPr lang="zh-CN" altLang="en-US" i="1">
                                        <a:solidFill>
                                          <a:prstClr val="black"/>
                                        </a:solidFill>
                                        <a:latin typeface="Cambria Math" panose="02040503050406030204" pitchFamily="18" charset="0"/>
                                      </a:rPr>
                                    </m:ctrlPr>
                                  </m:sSubPr>
                                  <m:e>
                                    <m:r>
                                      <a:rPr lang="zh-CN" altLang="en-US" i="1">
                                        <a:solidFill>
                                          <a:prstClr val="black"/>
                                        </a:solidFill>
                                        <a:latin typeface="Cambria Math" panose="02040503050406030204" pitchFamily="18" charset="0"/>
                                      </a:rPr>
                                      <m:t>𝑥</m:t>
                                    </m:r>
                                  </m:e>
                                  <m:sub>
                                    <m:r>
                                      <a:rPr lang="zh-CN" altLang="en-US">
                                        <a:solidFill>
                                          <a:prstClr val="black"/>
                                        </a:solidFill>
                                        <a:latin typeface="Cambria Math" panose="02040503050406030204" pitchFamily="18" charset="0"/>
                                      </a:rPr>
                                      <m:t>2</m:t>
                                    </m:r>
                                  </m:sub>
                                </m:sSub>
                              </m:e>
                            </m:mr>
                            <m:mr>
                              <m:e>
                                <m:sSub>
                                  <m:sSubPr>
                                    <m:ctrlPr>
                                      <a:rPr lang="zh-CN" altLang="en-US" i="1">
                                        <a:solidFill>
                                          <a:prstClr val="black"/>
                                        </a:solidFill>
                                        <a:latin typeface="Cambria Math" panose="02040503050406030204" pitchFamily="18" charset="0"/>
                                      </a:rPr>
                                    </m:ctrlPr>
                                  </m:sSubPr>
                                  <m:e>
                                    <m:r>
                                      <a:rPr lang="zh-CN" altLang="en-US" i="1">
                                        <a:solidFill>
                                          <a:prstClr val="black"/>
                                        </a:solidFill>
                                        <a:latin typeface="Cambria Math" panose="02040503050406030204" pitchFamily="18" charset="0"/>
                                      </a:rPr>
                                      <m:t>𝑥</m:t>
                                    </m:r>
                                  </m:e>
                                  <m:sub>
                                    <m:r>
                                      <a:rPr lang="zh-CN" altLang="en-US">
                                        <a:solidFill>
                                          <a:prstClr val="black"/>
                                        </a:solidFill>
                                        <a:latin typeface="Cambria Math" panose="02040503050406030204" pitchFamily="18" charset="0"/>
                                      </a:rPr>
                                      <m:t>2</m:t>
                                    </m:r>
                                  </m:sub>
                                </m:sSub>
                              </m:e>
                              <m:e>
                                <m:sSub>
                                  <m:sSubPr>
                                    <m:ctrlPr>
                                      <a:rPr lang="zh-CN" altLang="en-US" i="1">
                                        <a:solidFill>
                                          <a:prstClr val="black"/>
                                        </a:solidFill>
                                        <a:latin typeface="Cambria Math" panose="02040503050406030204" pitchFamily="18" charset="0"/>
                                      </a:rPr>
                                    </m:ctrlPr>
                                  </m:sSubPr>
                                  <m:e>
                                    <m:r>
                                      <a:rPr lang="zh-CN" altLang="en-US" i="1">
                                        <a:solidFill>
                                          <a:prstClr val="black"/>
                                        </a:solidFill>
                                        <a:latin typeface="Cambria Math" panose="02040503050406030204" pitchFamily="18" charset="0"/>
                                      </a:rPr>
                                      <m:t>𝑥</m:t>
                                    </m:r>
                                  </m:e>
                                  <m:sub>
                                    <m:r>
                                      <a:rPr lang="zh-CN" altLang="en-US">
                                        <a:solidFill>
                                          <a:prstClr val="black"/>
                                        </a:solidFill>
                                        <a:latin typeface="Cambria Math" panose="02040503050406030204" pitchFamily="18" charset="0"/>
                                      </a:rPr>
                                      <m:t>1</m:t>
                                    </m:r>
                                  </m:sub>
                                </m:sSub>
                              </m:e>
                              <m:e>
                                <m:sSub>
                                  <m:sSubPr>
                                    <m:ctrlPr>
                                      <a:rPr lang="zh-CN" altLang="en-US" i="1">
                                        <a:solidFill>
                                          <a:prstClr val="black"/>
                                        </a:solidFill>
                                        <a:latin typeface="Cambria Math" panose="02040503050406030204" pitchFamily="18" charset="0"/>
                                      </a:rPr>
                                    </m:ctrlPr>
                                  </m:sSubPr>
                                  <m:e>
                                    <m:r>
                                      <a:rPr lang="zh-CN" altLang="en-US" i="1">
                                        <a:solidFill>
                                          <a:prstClr val="black"/>
                                        </a:solidFill>
                                        <a:latin typeface="Cambria Math" panose="02040503050406030204" pitchFamily="18" charset="0"/>
                                      </a:rPr>
                                      <m:t>𝑥</m:t>
                                    </m:r>
                                  </m:e>
                                  <m:sub>
                                    <m:r>
                                      <a:rPr lang="zh-CN" altLang="en-US" i="1">
                                        <a:solidFill>
                                          <a:prstClr val="black"/>
                                        </a:solidFill>
                                        <a:latin typeface="Cambria Math" panose="02040503050406030204" pitchFamily="18" charset="0"/>
                                      </a:rPr>
                                      <m:t>𝑛</m:t>
                                    </m:r>
                                  </m:sub>
                                </m:sSub>
                              </m:e>
                              <m:e>
                                <m:r>
                                  <a:rPr lang="zh-CN" altLang="en-US">
                                    <a:solidFill>
                                      <a:prstClr val="black"/>
                                    </a:solidFill>
                                    <a:latin typeface="Cambria Math" panose="02040503050406030204" pitchFamily="18" charset="0"/>
                                  </a:rPr>
                                  <m:t>⋯</m:t>
                                </m:r>
                              </m:e>
                              <m:e>
                                <m:sSub>
                                  <m:sSubPr>
                                    <m:ctrlPr>
                                      <a:rPr lang="zh-CN" altLang="en-US" i="1">
                                        <a:solidFill>
                                          <a:prstClr val="black"/>
                                        </a:solidFill>
                                        <a:latin typeface="Cambria Math" panose="02040503050406030204" pitchFamily="18" charset="0"/>
                                      </a:rPr>
                                    </m:ctrlPr>
                                  </m:sSubPr>
                                  <m:e>
                                    <m:r>
                                      <a:rPr lang="zh-CN" altLang="en-US" i="1">
                                        <a:solidFill>
                                          <a:prstClr val="black"/>
                                        </a:solidFill>
                                        <a:latin typeface="Cambria Math" panose="02040503050406030204" pitchFamily="18" charset="0"/>
                                      </a:rPr>
                                      <m:t>𝑥</m:t>
                                    </m:r>
                                  </m:e>
                                  <m:sub>
                                    <m:r>
                                      <a:rPr lang="zh-CN" altLang="en-US">
                                        <a:solidFill>
                                          <a:prstClr val="black"/>
                                        </a:solidFill>
                                        <a:latin typeface="Cambria Math" panose="02040503050406030204" pitchFamily="18" charset="0"/>
                                      </a:rPr>
                                      <m:t>3</m:t>
                                    </m:r>
                                  </m:sub>
                                </m:sSub>
                              </m:e>
                            </m:mr>
                            <m:mr>
                              <m:e>
                                <m:sSub>
                                  <m:sSubPr>
                                    <m:ctrlPr>
                                      <a:rPr lang="zh-CN" altLang="en-US" i="1">
                                        <a:solidFill>
                                          <a:prstClr val="black"/>
                                        </a:solidFill>
                                        <a:latin typeface="Cambria Math" panose="02040503050406030204" pitchFamily="18" charset="0"/>
                                      </a:rPr>
                                    </m:ctrlPr>
                                  </m:sSubPr>
                                  <m:e>
                                    <m:r>
                                      <a:rPr lang="zh-CN" altLang="en-US" i="1">
                                        <a:solidFill>
                                          <a:prstClr val="black"/>
                                        </a:solidFill>
                                        <a:latin typeface="Cambria Math" panose="02040503050406030204" pitchFamily="18" charset="0"/>
                                      </a:rPr>
                                      <m:t>𝑥</m:t>
                                    </m:r>
                                  </m:e>
                                  <m:sub>
                                    <m:r>
                                      <a:rPr lang="zh-CN" altLang="en-US">
                                        <a:solidFill>
                                          <a:prstClr val="black"/>
                                        </a:solidFill>
                                        <a:latin typeface="Cambria Math" panose="02040503050406030204" pitchFamily="18" charset="0"/>
                                      </a:rPr>
                                      <m:t>3</m:t>
                                    </m:r>
                                  </m:sub>
                                </m:sSub>
                              </m:e>
                              <m:e>
                                <m:sSub>
                                  <m:sSubPr>
                                    <m:ctrlPr>
                                      <a:rPr lang="zh-CN" altLang="en-US" i="1">
                                        <a:solidFill>
                                          <a:prstClr val="black"/>
                                        </a:solidFill>
                                        <a:latin typeface="Cambria Math" panose="02040503050406030204" pitchFamily="18" charset="0"/>
                                      </a:rPr>
                                    </m:ctrlPr>
                                  </m:sSubPr>
                                  <m:e>
                                    <m:r>
                                      <a:rPr lang="zh-CN" altLang="en-US" i="1">
                                        <a:solidFill>
                                          <a:prstClr val="black"/>
                                        </a:solidFill>
                                        <a:latin typeface="Cambria Math" panose="02040503050406030204" pitchFamily="18" charset="0"/>
                                      </a:rPr>
                                      <m:t>𝑥</m:t>
                                    </m:r>
                                  </m:e>
                                  <m:sub>
                                    <m:r>
                                      <a:rPr lang="zh-CN" altLang="en-US">
                                        <a:solidFill>
                                          <a:prstClr val="black"/>
                                        </a:solidFill>
                                        <a:latin typeface="Cambria Math" panose="02040503050406030204" pitchFamily="18" charset="0"/>
                                      </a:rPr>
                                      <m:t>2</m:t>
                                    </m:r>
                                  </m:sub>
                                </m:sSub>
                              </m:e>
                              <m:e>
                                <m:sSub>
                                  <m:sSubPr>
                                    <m:ctrlPr>
                                      <a:rPr lang="zh-CN" altLang="en-US" i="1">
                                        <a:solidFill>
                                          <a:prstClr val="black"/>
                                        </a:solidFill>
                                        <a:latin typeface="Cambria Math" panose="02040503050406030204" pitchFamily="18" charset="0"/>
                                      </a:rPr>
                                    </m:ctrlPr>
                                  </m:sSubPr>
                                  <m:e>
                                    <m:r>
                                      <a:rPr lang="zh-CN" altLang="en-US" i="1">
                                        <a:solidFill>
                                          <a:prstClr val="black"/>
                                        </a:solidFill>
                                        <a:latin typeface="Cambria Math" panose="02040503050406030204" pitchFamily="18" charset="0"/>
                                      </a:rPr>
                                      <m:t>𝑥</m:t>
                                    </m:r>
                                  </m:e>
                                  <m:sub>
                                    <m:r>
                                      <a:rPr lang="zh-CN" altLang="en-US">
                                        <a:solidFill>
                                          <a:prstClr val="black"/>
                                        </a:solidFill>
                                        <a:latin typeface="Cambria Math" panose="02040503050406030204" pitchFamily="18" charset="0"/>
                                      </a:rPr>
                                      <m:t>1</m:t>
                                    </m:r>
                                  </m:sub>
                                </m:sSub>
                              </m:e>
                              <m:e>
                                <m:r>
                                  <a:rPr lang="zh-CN" altLang="en-US">
                                    <a:solidFill>
                                      <a:prstClr val="black"/>
                                    </a:solidFill>
                                    <a:latin typeface="Cambria Math" panose="02040503050406030204" pitchFamily="18" charset="0"/>
                                  </a:rPr>
                                  <m:t>⋯</m:t>
                                </m:r>
                              </m:e>
                              <m:e>
                                <m:sSub>
                                  <m:sSubPr>
                                    <m:ctrlPr>
                                      <a:rPr lang="zh-CN" altLang="en-US" i="1">
                                        <a:solidFill>
                                          <a:prstClr val="black"/>
                                        </a:solidFill>
                                        <a:latin typeface="Cambria Math" panose="02040503050406030204" pitchFamily="18" charset="0"/>
                                      </a:rPr>
                                    </m:ctrlPr>
                                  </m:sSubPr>
                                  <m:e>
                                    <m:r>
                                      <a:rPr lang="zh-CN" altLang="en-US" i="1">
                                        <a:solidFill>
                                          <a:prstClr val="black"/>
                                        </a:solidFill>
                                        <a:latin typeface="Cambria Math" panose="02040503050406030204" pitchFamily="18" charset="0"/>
                                      </a:rPr>
                                      <m:t>𝑥</m:t>
                                    </m:r>
                                  </m:e>
                                  <m:sub>
                                    <m:r>
                                      <a:rPr lang="zh-CN" altLang="en-US">
                                        <a:solidFill>
                                          <a:prstClr val="black"/>
                                        </a:solidFill>
                                        <a:latin typeface="Cambria Math" panose="02040503050406030204" pitchFamily="18" charset="0"/>
                                      </a:rPr>
                                      <m:t>4</m:t>
                                    </m:r>
                                  </m:sub>
                                </m:sSub>
                              </m:e>
                            </m:mr>
                            <m:mr>
                              <m:e>
                                <m:r>
                                  <a:rPr lang="zh-CN" altLang="en-US">
                                    <a:solidFill>
                                      <a:prstClr val="black"/>
                                    </a:solidFill>
                                    <a:latin typeface="Cambria Math" panose="02040503050406030204" pitchFamily="18" charset="0"/>
                                  </a:rPr>
                                  <m:t>⋮</m:t>
                                </m:r>
                              </m:e>
                              <m:e>
                                <m:r>
                                  <a:rPr lang="zh-CN" altLang="en-US">
                                    <a:solidFill>
                                      <a:prstClr val="black"/>
                                    </a:solidFill>
                                    <a:latin typeface="Cambria Math" panose="02040503050406030204" pitchFamily="18" charset="0"/>
                                  </a:rPr>
                                  <m:t>⋮</m:t>
                                </m:r>
                              </m:e>
                              <m:e>
                                <m:r>
                                  <a:rPr lang="zh-CN" altLang="en-US">
                                    <a:solidFill>
                                      <a:prstClr val="black"/>
                                    </a:solidFill>
                                    <a:latin typeface="Cambria Math" panose="02040503050406030204" pitchFamily="18" charset="0"/>
                                  </a:rPr>
                                  <m:t>⋮</m:t>
                                </m:r>
                              </m:e>
                              <m:e>
                                <m:r>
                                  <a:rPr lang="zh-CN" altLang="en-US">
                                    <a:solidFill>
                                      <a:prstClr val="black"/>
                                    </a:solidFill>
                                    <a:latin typeface="Cambria Math" panose="02040503050406030204" pitchFamily="18" charset="0"/>
                                  </a:rPr>
                                  <m:t>⋱</m:t>
                                </m:r>
                              </m:e>
                              <m:e>
                                <m:r>
                                  <a:rPr lang="zh-CN" altLang="en-US">
                                    <a:solidFill>
                                      <a:prstClr val="black"/>
                                    </a:solidFill>
                                    <a:latin typeface="Cambria Math" panose="02040503050406030204" pitchFamily="18" charset="0"/>
                                  </a:rPr>
                                  <m:t>⋮</m:t>
                                </m:r>
                              </m:e>
                            </m:mr>
                            <m:mr>
                              <m:e>
                                <m:sSub>
                                  <m:sSubPr>
                                    <m:ctrlPr>
                                      <a:rPr lang="zh-CN" altLang="en-US" i="1">
                                        <a:solidFill>
                                          <a:prstClr val="black"/>
                                        </a:solidFill>
                                        <a:latin typeface="Cambria Math" panose="02040503050406030204" pitchFamily="18" charset="0"/>
                                      </a:rPr>
                                    </m:ctrlPr>
                                  </m:sSubPr>
                                  <m:e>
                                    <m:r>
                                      <a:rPr lang="zh-CN" altLang="en-US" i="1">
                                        <a:solidFill>
                                          <a:prstClr val="black"/>
                                        </a:solidFill>
                                        <a:latin typeface="Cambria Math" panose="02040503050406030204" pitchFamily="18" charset="0"/>
                                      </a:rPr>
                                      <m:t>𝑥</m:t>
                                    </m:r>
                                  </m:e>
                                  <m:sub>
                                    <m:r>
                                      <a:rPr lang="zh-CN" altLang="en-US" i="1">
                                        <a:solidFill>
                                          <a:prstClr val="black"/>
                                        </a:solidFill>
                                        <a:latin typeface="Cambria Math" panose="02040503050406030204" pitchFamily="18" charset="0"/>
                                      </a:rPr>
                                      <m:t>𝑛</m:t>
                                    </m:r>
                                  </m:sub>
                                </m:sSub>
                              </m:e>
                              <m:e>
                                <m:sSub>
                                  <m:sSubPr>
                                    <m:ctrlPr>
                                      <a:rPr lang="zh-CN" altLang="en-US" i="1">
                                        <a:solidFill>
                                          <a:prstClr val="black"/>
                                        </a:solidFill>
                                        <a:latin typeface="Cambria Math" panose="02040503050406030204" pitchFamily="18" charset="0"/>
                                      </a:rPr>
                                    </m:ctrlPr>
                                  </m:sSubPr>
                                  <m:e>
                                    <m:r>
                                      <a:rPr lang="zh-CN" altLang="en-US" i="1">
                                        <a:solidFill>
                                          <a:prstClr val="black"/>
                                        </a:solidFill>
                                        <a:latin typeface="Cambria Math" panose="02040503050406030204" pitchFamily="18" charset="0"/>
                                      </a:rPr>
                                      <m:t>𝑥</m:t>
                                    </m:r>
                                  </m:e>
                                  <m:sub>
                                    <m:r>
                                      <a:rPr lang="zh-CN" altLang="en-US" i="1">
                                        <a:solidFill>
                                          <a:prstClr val="black"/>
                                        </a:solidFill>
                                        <a:latin typeface="Cambria Math" panose="02040503050406030204" pitchFamily="18" charset="0"/>
                                      </a:rPr>
                                      <m:t>𝑛</m:t>
                                    </m:r>
                                    <m:r>
                                      <a:rPr lang="zh-CN" altLang="en-US">
                                        <a:solidFill>
                                          <a:prstClr val="black"/>
                                        </a:solidFill>
                                        <a:latin typeface="Cambria Math" panose="02040503050406030204" pitchFamily="18" charset="0"/>
                                      </a:rPr>
                                      <m:t>−1</m:t>
                                    </m:r>
                                  </m:sub>
                                </m:sSub>
                              </m:e>
                              <m:e>
                                <m:sSub>
                                  <m:sSubPr>
                                    <m:ctrlPr>
                                      <a:rPr lang="zh-CN" altLang="en-US" i="1">
                                        <a:solidFill>
                                          <a:prstClr val="black"/>
                                        </a:solidFill>
                                        <a:latin typeface="Cambria Math" panose="02040503050406030204" pitchFamily="18" charset="0"/>
                                      </a:rPr>
                                    </m:ctrlPr>
                                  </m:sSubPr>
                                  <m:e>
                                    <m:r>
                                      <a:rPr lang="zh-CN" altLang="en-US" i="1">
                                        <a:solidFill>
                                          <a:prstClr val="black"/>
                                        </a:solidFill>
                                        <a:latin typeface="Cambria Math" panose="02040503050406030204" pitchFamily="18" charset="0"/>
                                      </a:rPr>
                                      <m:t>𝑥</m:t>
                                    </m:r>
                                  </m:e>
                                  <m:sub>
                                    <m:r>
                                      <a:rPr lang="zh-CN" altLang="en-US" i="1">
                                        <a:solidFill>
                                          <a:prstClr val="black"/>
                                        </a:solidFill>
                                        <a:latin typeface="Cambria Math" panose="02040503050406030204" pitchFamily="18" charset="0"/>
                                      </a:rPr>
                                      <m:t>𝑛</m:t>
                                    </m:r>
                                    <m:r>
                                      <a:rPr lang="zh-CN" altLang="en-US">
                                        <a:solidFill>
                                          <a:prstClr val="black"/>
                                        </a:solidFill>
                                        <a:latin typeface="Cambria Math" panose="02040503050406030204" pitchFamily="18" charset="0"/>
                                      </a:rPr>
                                      <m:t>−2</m:t>
                                    </m:r>
                                  </m:sub>
                                </m:sSub>
                              </m:e>
                              <m:e>
                                <m:r>
                                  <a:rPr lang="zh-CN" altLang="en-US">
                                    <a:solidFill>
                                      <a:prstClr val="black"/>
                                    </a:solidFill>
                                    <a:latin typeface="Cambria Math" panose="02040503050406030204" pitchFamily="18" charset="0"/>
                                  </a:rPr>
                                  <m:t>…</m:t>
                                </m:r>
                              </m:e>
                              <m:e>
                                <m:sSub>
                                  <m:sSubPr>
                                    <m:ctrlPr>
                                      <a:rPr lang="zh-CN" altLang="en-US" i="1">
                                        <a:solidFill>
                                          <a:prstClr val="black"/>
                                        </a:solidFill>
                                        <a:latin typeface="Cambria Math" panose="02040503050406030204" pitchFamily="18" charset="0"/>
                                      </a:rPr>
                                    </m:ctrlPr>
                                  </m:sSubPr>
                                  <m:e>
                                    <m:r>
                                      <a:rPr lang="zh-CN" altLang="en-US" i="1">
                                        <a:solidFill>
                                          <a:prstClr val="black"/>
                                        </a:solidFill>
                                        <a:latin typeface="Cambria Math" panose="02040503050406030204" pitchFamily="18" charset="0"/>
                                      </a:rPr>
                                      <m:t>𝑥</m:t>
                                    </m:r>
                                  </m:e>
                                  <m:sub>
                                    <m:r>
                                      <a:rPr lang="zh-CN" altLang="en-US">
                                        <a:solidFill>
                                          <a:prstClr val="black"/>
                                        </a:solidFill>
                                        <a:latin typeface="Cambria Math" panose="02040503050406030204" pitchFamily="18" charset="0"/>
                                      </a:rPr>
                                      <m:t>1</m:t>
                                    </m:r>
                                  </m:sub>
                                </m:sSub>
                              </m:e>
                            </m:mr>
                          </m:m>
                        </m:e>
                      </m:d>
                    </m:oMath>
                  </m:oMathPara>
                </a14:m>
                <a:endParaRPr lang="zh-CN" altLang="en-US" dirty="0">
                  <a:solidFill>
                    <a:prstClr val="black"/>
                  </a:solidFill>
                  <a:latin typeface="等线" panose="020F0502020204030204"/>
                  <a:ea typeface="等线" panose="02010600030101010101" pitchFamily="2" charset="-122"/>
                </a:endParaRPr>
              </a:p>
            </p:txBody>
          </p:sp>
        </mc:Choice>
        <mc:Fallback xmlns="">
          <p:sp>
            <p:nvSpPr>
              <p:cNvPr id="6" name="矩形 5">
                <a:extLst>
                  <a:ext uri="{FF2B5EF4-FFF2-40B4-BE49-F238E27FC236}">
                    <a16:creationId xmlns:a16="http://schemas.microsoft.com/office/drawing/2014/main" id="{27C7CC23-859E-4B0C-9663-085D91698C1C}"/>
                  </a:ext>
                </a:extLst>
              </p:cNvPr>
              <p:cNvSpPr>
                <a:spLocks noRot="1" noChangeAspect="1" noMove="1" noResize="1" noEditPoints="1" noAdjustHandles="1" noChangeArrowheads="1" noChangeShapeType="1" noTextEdit="1"/>
              </p:cNvSpPr>
              <p:nvPr/>
            </p:nvSpPr>
            <p:spPr>
              <a:xfrm>
                <a:off x="640049" y="3126401"/>
                <a:ext cx="4152355" cy="1366977"/>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AE32DD5C-7029-44C5-ABC5-81F6231225A0}"/>
                  </a:ext>
                </a:extLst>
              </p:cNvPr>
              <p:cNvSpPr/>
              <p:nvPr/>
            </p:nvSpPr>
            <p:spPr>
              <a:xfrm>
                <a:off x="5924938" y="3625223"/>
                <a:ext cx="1937966" cy="369332"/>
              </a:xfrm>
              <a:prstGeom prst="rect">
                <a:avLst/>
              </a:prstGeom>
            </p:spPr>
            <p:txBody>
              <a:bodyPr wrap="none">
                <a:spAutoFit/>
              </a:bodyPr>
              <a:lstStyle/>
              <a:p>
                <a:pPr defTabSz="914400"/>
                <a14:m>
                  <m:oMathPara xmlns:m="http://schemas.openxmlformats.org/officeDocument/2006/math">
                    <m:oMathParaPr>
                      <m:jc m:val="centerGroup"/>
                    </m:oMathParaPr>
                    <m:oMath xmlns:m="http://schemas.openxmlformats.org/officeDocument/2006/math">
                      <m:r>
                        <a:rPr lang="zh-CN" altLang="en-US" i="1">
                          <a:solidFill>
                            <a:prstClr val="black"/>
                          </a:solidFill>
                          <a:latin typeface="Cambria Math" panose="02040503050406030204" pitchFamily="18" charset="0"/>
                        </a:rPr>
                        <m:t>𝑋</m:t>
                      </m:r>
                      <m:r>
                        <a:rPr lang="zh-CN" altLang="en-US">
                          <a:solidFill>
                            <a:prstClr val="black"/>
                          </a:solidFill>
                          <a:latin typeface="Cambria Math" panose="02040503050406030204" pitchFamily="18" charset="0"/>
                        </a:rPr>
                        <m:t>=</m:t>
                      </m:r>
                      <m:r>
                        <a:rPr lang="zh-CN" altLang="en-US" i="1">
                          <a:solidFill>
                            <a:prstClr val="black"/>
                          </a:solidFill>
                          <a:latin typeface="Cambria Math" panose="02040503050406030204" pitchFamily="18" charset="0"/>
                        </a:rPr>
                        <m:t>𝐹𝑑𝑖𝑎𝑔</m:t>
                      </m:r>
                      <m:r>
                        <a:rPr lang="zh-CN" altLang="en-US">
                          <a:solidFill>
                            <a:prstClr val="black"/>
                          </a:solidFill>
                          <a:latin typeface="Cambria Math" panose="02040503050406030204" pitchFamily="18" charset="0"/>
                        </a:rPr>
                        <m:t>(</m:t>
                      </m:r>
                      <m:acc>
                        <m:accPr>
                          <m:chr m:val="̂"/>
                          <m:ctrlPr>
                            <a:rPr lang="zh-CN" altLang="en-US" i="1">
                              <a:solidFill>
                                <a:prstClr val="black"/>
                              </a:solidFill>
                              <a:latin typeface="Cambria Math" panose="02040503050406030204" pitchFamily="18" charset="0"/>
                            </a:rPr>
                          </m:ctrlPr>
                        </m:accPr>
                        <m:e>
                          <m:r>
                            <a:rPr lang="zh-CN" altLang="en-US" i="1">
                              <a:solidFill>
                                <a:prstClr val="black"/>
                              </a:solidFill>
                              <a:latin typeface="Cambria Math" panose="02040503050406030204" pitchFamily="18" charset="0"/>
                            </a:rPr>
                            <m:t>𝑥</m:t>
                          </m:r>
                        </m:e>
                      </m:acc>
                      <m:r>
                        <a:rPr lang="zh-CN" altLang="en-US">
                          <a:solidFill>
                            <a:prstClr val="black"/>
                          </a:solidFill>
                          <a:latin typeface="Cambria Math" panose="02040503050406030204" pitchFamily="18" charset="0"/>
                        </a:rPr>
                        <m:t>)</m:t>
                      </m:r>
                      <m:sSup>
                        <m:sSupPr>
                          <m:ctrlPr>
                            <a:rPr lang="zh-CN" altLang="en-US" i="1">
                              <a:solidFill>
                                <a:prstClr val="black"/>
                              </a:solidFill>
                              <a:latin typeface="Cambria Math" panose="02040503050406030204" pitchFamily="18" charset="0"/>
                            </a:rPr>
                          </m:ctrlPr>
                        </m:sSupPr>
                        <m:e>
                          <m:r>
                            <a:rPr lang="zh-CN" altLang="en-US" i="1">
                              <a:solidFill>
                                <a:prstClr val="black"/>
                              </a:solidFill>
                              <a:latin typeface="Cambria Math" panose="02040503050406030204" pitchFamily="18" charset="0"/>
                            </a:rPr>
                            <m:t>𝐹</m:t>
                          </m:r>
                        </m:e>
                        <m:sup>
                          <m:r>
                            <a:rPr lang="zh-CN" altLang="en-US" i="1">
                              <a:solidFill>
                                <a:prstClr val="black"/>
                              </a:solidFill>
                              <a:latin typeface="Cambria Math" panose="02040503050406030204" pitchFamily="18" charset="0"/>
                            </a:rPr>
                            <m:t>𝐻</m:t>
                          </m:r>
                        </m:sup>
                      </m:sSup>
                    </m:oMath>
                  </m:oMathPara>
                </a14:m>
                <a:endParaRPr lang="zh-CN" altLang="en-US" dirty="0">
                  <a:solidFill>
                    <a:prstClr val="black"/>
                  </a:solidFill>
                  <a:latin typeface="等线" panose="020F0502020204030204"/>
                  <a:ea typeface="等线" panose="02010600030101010101" pitchFamily="2" charset="-122"/>
                </a:endParaRPr>
              </a:p>
            </p:txBody>
          </p:sp>
        </mc:Choice>
        <mc:Fallback xmlns="">
          <p:sp>
            <p:nvSpPr>
              <p:cNvPr id="9" name="矩形 8">
                <a:extLst>
                  <a:ext uri="{FF2B5EF4-FFF2-40B4-BE49-F238E27FC236}">
                    <a16:creationId xmlns:a16="http://schemas.microsoft.com/office/drawing/2014/main" id="{AE32DD5C-7029-44C5-ABC5-81F6231225A0}"/>
                  </a:ext>
                </a:extLst>
              </p:cNvPr>
              <p:cNvSpPr>
                <a:spLocks noRot="1" noChangeAspect="1" noMove="1" noResize="1" noEditPoints="1" noAdjustHandles="1" noChangeArrowheads="1" noChangeShapeType="1" noTextEdit="1"/>
              </p:cNvSpPr>
              <p:nvPr/>
            </p:nvSpPr>
            <p:spPr>
              <a:xfrm>
                <a:off x="5924938" y="3625223"/>
                <a:ext cx="1937966" cy="369332"/>
              </a:xfrm>
              <a:prstGeom prst="rect">
                <a:avLst/>
              </a:prstGeom>
              <a:blipFill>
                <a:blip r:embed="rId4"/>
                <a:stretch>
                  <a:fillRect t="-6667" b="-1333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0216133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806891" y="3066064"/>
            <a:ext cx="3488466" cy="542783"/>
          </a:xfrm>
        </p:spPr>
        <p:txBody>
          <a:bodyPr/>
          <a:lstStyle/>
          <a:p>
            <a:r>
              <a:rPr lang="en-US" altLang="zh-CN" dirty="0"/>
              <a:t>           Results</a:t>
            </a:r>
            <a:endParaRPr lang="zh-CN" altLang="en-US" dirty="0"/>
          </a:p>
        </p:txBody>
      </p:sp>
      <p:pic>
        <p:nvPicPr>
          <p:cNvPr id="4" name="图片 3">
            <a:extLst>
              <a:ext uri="{FF2B5EF4-FFF2-40B4-BE49-F238E27FC236}">
                <a16:creationId xmlns:a16="http://schemas.microsoft.com/office/drawing/2014/main" id="{62880A87-619A-4B98-B2D9-4EE9B3451D4A}"/>
              </a:ext>
            </a:extLst>
          </p:cNvPr>
          <p:cNvPicPr>
            <a:picLocks noChangeAspect="1"/>
          </p:cNvPicPr>
          <p:nvPr/>
        </p:nvPicPr>
        <p:blipFill>
          <a:blip r:embed="rId3"/>
          <a:stretch>
            <a:fillRect/>
          </a:stretch>
        </p:blipFill>
        <p:spPr>
          <a:xfrm>
            <a:off x="1446178" y="2476500"/>
            <a:ext cx="1905000" cy="1905000"/>
          </a:xfrm>
          <a:prstGeom prst="rect">
            <a:avLst/>
          </a:prstGeom>
        </p:spPr>
      </p:pic>
    </p:spTree>
    <p:extLst>
      <p:ext uri="{BB962C8B-B14F-4D97-AF65-F5344CB8AC3E}">
        <p14:creationId xmlns:p14="http://schemas.microsoft.com/office/powerpoint/2010/main" val="20296676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sp>
        <p:nvSpPr>
          <p:cNvPr id="2" name="文本框 1"/>
          <p:cNvSpPr txBox="1"/>
          <p:nvPr/>
        </p:nvSpPr>
        <p:spPr>
          <a:xfrm>
            <a:off x="668363" y="972402"/>
            <a:ext cx="952413" cy="64633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CN" sz="3600" b="1" i="0" u="none" strike="noStrike" kern="1200" cap="none" spc="0" normalizeH="0" baseline="0" noProof="0" dirty="0">
                <a:ln>
                  <a:noFill/>
                </a:ln>
                <a:solidFill>
                  <a:srgbClr val="FFFFFF"/>
                </a:solidFill>
                <a:effectLst/>
                <a:uLnTx/>
                <a:uFillTx/>
                <a:latin typeface="Arial"/>
                <a:ea typeface="宋体" panose="02010600030101010101" pitchFamily="2" charset="-122"/>
                <a:cs typeface="Arial"/>
              </a:rPr>
              <a:t>05</a:t>
            </a:r>
            <a:endParaRPr kumimoji="1" lang="zh-CN" altLang="en-US" sz="3600" b="1" i="0" u="none" strike="noStrike" kern="1200" cap="none" spc="0" normalizeH="0" baseline="0" noProof="0" dirty="0">
              <a:ln>
                <a:noFill/>
              </a:ln>
              <a:solidFill>
                <a:srgbClr val="FFFFFF"/>
              </a:solidFill>
              <a:effectLst/>
              <a:uLnTx/>
              <a:uFillTx/>
              <a:latin typeface="Arial"/>
              <a:ea typeface="宋体" panose="02010600030101010101" pitchFamily="2" charset="-122"/>
              <a:cs typeface="Arial"/>
            </a:endParaRPr>
          </a:p>
        </p:txBody>
      </p:sp>
      <p:sp>
        <p:nvSpPr>
          <p:cNvPr id="3" name="文本框 2"/>
          <p:cNvSpPr txBox="1"/>
          <p:nvPr/>
        </p:nvSpPr>
        <p:spPr>
          <a:xfrm>
            <a:off x="1503810" y="1033957"/>
            <a:ext cx="5839381" cy="523220"/>
          </a:xfrm>
          <a:prstGeom prst="rect">
            <a:avLst/>
          </a:prstGeom>
          <a:noFill/>
        </p:spPr>
        <p:txBody>
          <a:bodyPr wrap="square" rtlCol="0">
            <a:spAutoFit/>
          </a:bodyPr>
          <a:lstStyle/>
          <a:p>
            <a:pPr lvl="0" fontAlgn="ctr"/>
            <a:r>
              <a:rPr lang="en-US" altLang="zh-CN" sz="2800" dirty="0">
                <a:solidFill>
                  <a:srgbClr val="C00000"/>
                </a:solidFill>
                <a:latin typeface="方正兰亭中黑_GBK" panose="02000000000000000000" pitchFamily="2" charset="-122"/>
                <a:ea typeface="方正兰亭中黑_GBK" panose="02000000000000000000" pitchFamily="2" charset="-122"/>
              </a:rPr>
              <a:t>Results-Tracking</a:t>
            </a:r>
            <a:endParaRPr kumimoji="1" lang="zh-CN" altLang="en-US" sz="2800" b="0" i="0" u="none" strike="noStrike" kern="1200" cap="none" spc="0" normalizeH="0" baseline="0" noProof="0" dirty="0">
              <a:ln>
                <a:noFill/>
              </a:ln>
              <a:solidFill>
                <a:srgbClr val="C00000"/>
              </a:solidFill>
              <a:effectLst/>
              <a:uLnTx/>
              <a:uFillTx/>
              <a:latin typeface="方正兰亭中黑_GBK" panose="02000000000000000000" pitchFamily="2" charset="-122"/>
              <a:ea typeface="方正兰亭中黑_GBK" panose="02000000000000000000" pitchFamily="2" charset="-122"/>
            </a:endParaRPr>
          </a:p>
        </p:txBody>
      </p:sp>
      <p:pic>
        <p:nvPicPr>
          <p:cNvPr id="7" name="图片 6">
            <a:extLst>
              <a:ext uri="{FF2B5EF4-FFF2-40B4-BE49-F238E27FC236}">
                <a16:creationId xmlns:a16="http://schemas.microsoft.com/office/drawing/2014/main" id="{20095E9A-85B6-4455-8BFB-7949CB48CF76}"/>
              </a:ext>
            </a:extLst>
          </p:cNvPr>
          <p:cNvPicPr/>
          <p:nvPr/>
        </p:nvPicPr>
        <p:blipFill>
          <a:blip r:embed="rId4"/>
          <a:stretch>
            <a:fillRect/>
          </a:stretch>
        </p:blipFill>
        <p:spPr>
          <a:xfrm>
            <a:off x="1144569" y="1924562"/>
            <a:ext cx="2200851" cy="1842217"/>
          </a:xfrm>
          <a:prstGeom prst="rect">
            <a:avLst/>
          </a:prstGeom>
        </p:spPr>
      </p:pic>
      <p:pic>
        <p:nvPicPr>
          <p:cNvPr id="10" name="图片 9">
            <a:extLst>
              <a:ext uri="{FF2B5EF4-FFF2-40B4-BE49-F238E27FC236}">
                <a16:creationId xmlns:a16="http://schemas.microsoft.com/office/drawing/2014/main" id="{FCECD296-6A5F-4F10-9ED7-4C8CEDEB473F}"/>
              </a:ext>
            </a:extLst>
          </p:cNvPr>
          <p:cNvPicPr/>
          <p:nvPr/>
        </p:nvPicPr>
        <p:blipFill>
          <a:blip r:embed="rId5"/>
          <a:stretch>
            <a:fillRect/>
          </a:stretch>
        </p:blipFill>
        <p:spPr>
          <a:xfrm>
            <a:off x="4179476" y="1924562"/>
            <a:ext cx="4272142" cy="1842216"/>
          </a:xfrm>
          <a:prstGeom prst="rect">
            <a:avLst/>
          </a:prstGeom>
        </p:spPr>
      </p:pic>
      <p:pic>
        <p:nvPicPr>
          <p:cNvPr id="11" name="图片 10">
            <a:extLst>
              <a:ext uri="{FF2B5EF4-FFF2-40B4-BE49-F238E27FC236}">
                <a16:creationId xmlns:a16="http://schemas.microsoft.com/office/drawing/2014/main" id="{2E8609C5-D065-4A38-B503-4F52C7C417AC}"/>
              </a:ext>
            </a:extLst>
          </p:cNvPr>
          <p:cNvPicPr/>
          <p:nvPr/>
        </p:nvPicPr>
        <p:blipFill>
          <a:blip r:embed="rId6"/>
          <a:stretch>
            <a:fillRect/>
          </a:stretch>
        </p:blipFill>
        <p:spPr>
          <a:xfrm>
            <a:off x="469454" y="3857789"/>
            <a:ext cx="3551079" cy="2586759"/>
          </a:xfrm>
          <a:prstGeom prst="rect">
            <a:avLst/>
          </a:prstGeom>
        </p:spPr>
      </p:pic>
      <p:pic>
        <p:nvPicPr>
          <p:cNvPr id="12" name="图片 11">
            <a:extLst>
              <a:ext uri="{FF2B5EF4-FFF2-40B4-BE49-F238E27FC236}">
                <a16:creationId xmlns:a16="http://schemas.microsoft.com/office/drawing/2014/main" id="{02662513-8FF0-4430-B9D1-B3209B98AD2E}"/>
              </a:ext>
            </a:extLst>
          </p:cNvPr>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065193" y="4111332"/>
            <a:ext cx="2500707" cy="2333216"/>
          </a:xfrm>
          <a:prstGeom prst="rect">
            <a:avLst/>
          </a:prstGeom>
          <a:noFill/>
          <a:ln>
            <a:noFill/>
          </a:ln>
        </p:spPr>
      </p:pic>
    </p:spTree>
    <p:extLst>
      <p:ext uri="{BB962C8B-B14F-4D97-AF65-F5344CB8AC3E}">
        <p14:creationId xmlns:p14="http://schemas.microsoft.com/office/powerpoint/2010/main" val="10298291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文本框 1"/>
          <p:cNvSpPr txBox="1"/>
          <p:nvPr/>
        </p:nvSpPr>
        <p:spPr>
          <a:xfrm>
            <a:off x="668363" y="972402"/>
            <a:ext cx="952413" cy="64633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CN" sz="3600" b="1" i="0" u="none" strike="noStrike" kern="1200" cap="none" spc="0" normalizeH="0" baseline="0" noProof="0" dirty="0">
                <a:ln>
                  <a:noFill/>
                </a:ln>
                <a:solidFill>
                  <a:srgbClr val="FFFFFF"/>
                </a:solidFill>
                <a:effectLst/>
                <a:uLnTx/>
                <a:uFillTx/>
                <a:latin typeface="Arial"/>
                <a:ea typeface="宋体" panose="02010600030101010101" pitchFamily="2" charset="-122"/>
                <a:cs typeface="Arial"/>
              </a:rPr>
              <a:t>05</a:t>
            </a:r>
            <a:endParaRPr kumimoji="1" lang="zh-CN" altLang="en-US" sz="3600" b="1" i="0" u="none" strike="noStrike" kern="1200" cap="none" spc="0" normalizeH="0" baseline="0" noProof="0" dirty="0">
              <a:ln>
                <a:noFill/>
              </a:ln>
              <a:solidFill>
                <a:srgbClr val="FFFFFF"/>
              </a:solidFill>
              <a:effectLst/>
              <a:uLnTx/>
              <a:uFillTx/>
              <a:latin typeface="Arial"/>
              <a:ea typeface="宋体" panose="02010600030101010101" pitchFamily="2" charset="-122"/>
              <a:cs typeface="Arial"/>
            </a:endParaRPr>
          </a:p>
        </p:txBody>
      </p:sp>
      <p:sp>
        <p:nvSpPr>
          <p:cNvPr id="3" name="文本框 2"/>
          <p:cNvSpPr txBox="1"/>
          <p:nvPr/>
        </p:nvSpPr>
        <p:spPr>
          <a:xfrm>
            <a:off x="1503810" y="1033957"/>
            <a:ext cx="5839381" cy="523220"/>
          </a:xfrm>
          <a:prstGeom prst="rect">
            <a:avLst/>
          </a:prstGeom>
          <a:noFill/>
        </p:spPr>
        <p:txBody>
          <a:bodyPr wrap="square" rtlCol="0">
            <a:spAutoFit/>
          </a:bodyPr>
          <a:lstStyle/>
          <a:p>
            <a:pPr marL="0" marR="0" lvl="0" indent="0" algn="l" defTabSz="457200" rtl="0" eaLnBrk="1" fontAlgn="ctr"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srgbClr val="C00000"/>
                </a:solidFill>
                <a:effectLst/>
                <a:uLnTx/>
                <a:uFillTx/>
                <a:latin typeface="方正兰亭中黑_GBK" panose="02000000000000000000" pitchFamily="2" charset="-122"/>
                <a:ea typeface="方正兰亭中黑_GBK" panose="02000000000000000000" pitchFamily="2" charset="-122"/>
                <a:cs typeface="+mn-cs"/>
              </a:rPr>
              <a:t>Results-Tracking</a:t>
            </a:r>
            <a:endParaRPr kumimoji="1" lang="zh-CN" altLang="en-US" sz="2800" b="0" i="0" u="none" strike="noStrike" kern="1200" cap="none" spc="0" normalizeH="0" baseline="0" noProof="0" dirty="0">
              <a:ln>
                <a:noFill/>
              </a:ln>
              <a:solidFill>
                <a:srgbClr val="C00000"/>
              </a:solidFill>
              <a:effectLst/>
              <a:uLnTx/>
              <a:uFillTx/>
              <a:latin typeface="方正兰亭中黑_GBK" panose="02000000000000000000" pitchFamily="2" charset="-122"/>
              <a:ea typeface="方正兰亭中黑_GBK" panose="02000000000000000000" pitchFamily="2" charset="-122"/>
              <a:cs typeface="+mn-cs"/>
            </a:endParaRPr>
          </a:p>
        </p:txBody>
      </p:sp>
      <p:pic>
        <p:nvPicPr>
          <p:cNvPr id="8" name="图片 7">
            <a:extLst>
              <a:ext uri="{FF2B5EF4-FFF2-40B4-BE49-F238E27FC236}">
                <a16:creationId xmlns:a16="http://schemas.microsoft.com/office/drawing/2014/main" id="{D5F4E18C-8139-4899-A210-A76DAAE3B4AA}"/>
              </a:ext>
            </a:extLst>
          </p:cNvPr>
          <p:cNvPicPr/>
          <p:nvPr/>
        </p:nvPicPr>
        <p:blipFill>
          <a:blip r:embed="rId3"/>
          <a:stretch>
            <a:fillRect/>
          </a:stretch>
        </p:blipFill>
        <p:spPr>
          <a:xfrm>
            <a:off x="1059894" y="1922099"/>
            <a:ext cx="2199600" cy="1843200"/>
          </a:xfrm>
          <a:prstGeom prst="rect">
            <a:avLst/>
          </a:prstGeom>
        </p:spPr>
      </p:pic>
      <p:pic>
        <p:nvPicPr>
          <p:cNvPr id="9" name="图片 8">
            <a:extLst>
              <a:ext uri="{FF2B5EF4-FFF2-40B4-BE49-F238E27FC236}">
                <a16:creationId xmlns:a16="http://schemas.microsoft.com/office/drawing/2014/main" id="{581732BE-8141-4916-9A53-1787C7D76CF0}"/>
              </a:ext>
            </a:extLst>
          </p:cNvPr>
          <p:cNvPicPr/>
          <p:nvPr/>
        </p:nvPicPr>
        <p:blipFill>
          <a:blip r:embed="rId4"/>
          <a:stretch>
            <a:fillRect/>
          </a:stretch>
        </p:blipFill>
        <p:spPr>
          <a:xfrm>
            <a:off x="4162388" y="1922099"/>
            <a:ext cx="4215197" cy="1843199"/>
          </a:xfrm>
          <a:prstGeom prst="rect">
            <a:avLst/>
          </a:prstGeom>
        </p:spPr>
      </p:pic>
      <p:pic>
        <p:nvPicPr>
          <p:cNvPr id="13" name="图片 12">
            <a:extLst>
              <a:ext uri="{FF2B5EF4-FFF2-40B4-BE49-F238E27FC236}">
                <a16:creationId xmlns:a16="http://schemas.microsoft.com/office/drawing/2014/main" id="{966B67AC-3849-4F0D-9B1F-92FC6AFA4A67}"/>
              </a:ext>
            </a:extLst>
          </p:cNvPr>
          <p:cNvPicPr/>
          <p:nvPr/>
        </p:nvPicPr>
        <p:blipFill>
          <a:blip r:embed="rId5"/>
          <a:stretch>
            <a:fillRect/>
          </a:stretch>
        </p:blipFill>
        <p:spPr>
          <a:xfrm>
            <a:off x="133670" y="3988442"/>
            <a:ext cx="4052048" cy="2400986"/>
          </a:xfrm>
          <a:prstGeom prst="rect">
            <a:avLst/>
          </a:prstGeom>
        </p:spPr>
      </p:pic>
      <p:pic>
        <p:nvPicPr>
          <p:cNvPr id="14" name="图片 13">
            <a:extLst>
              <a:ext uri="{FF2B5EF4-FFF2-40B4-BE49-F238E27FC236}">
                <a16:creationId xmlns:a16="http://schemas.microsoft.com/office/drawing/2014/main" id="{C237F645-1946-4773-AD52-8306CC022187}"/>
              </a:ext>
            </a:extLst>
          </p:cNvPr>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085183" y="4130220"/>
            <a:ext cx="2371629" cy="2259208"/>
          </a:xfrm>
          <a:prstGeom prst="rect">
            <a:avLst/>
          </a:prstGeom>
          <a:noFill/>
          <a:ln>
            <a:noFill/>
          </a:ln>
        </p:spPr>
      </p:pic>
    </p:spTree>
    <p:extLst>
      <p:ext uri="{BB962C8B-B14F-4D97-AF65-F5344CB8AC3E}">
        <p14:creationId xmlns:p14="http://schemas.microsoft.com/office/powerpoint/2010/main" val="26408303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68363" y="972402"/>
            <a:ext cx="952413" cy="646331"/>
          </a:xfrm>
          <a:prstGeom prst="rect">
            <a:avLst/>
          </a:prstGeom>
          <a:noFill/>
        </p:spPr>
        <p:txBody>
          <a:bodyPr wrap="square" rtlCol="0">
            <a:spAutoFit/>
          </a:bodyPr>
          <a:lstStyle/>
          <a:p>
            <a:r>
              <a:rPr kumimoji="1" lang="en-US" altLang="zh-CN" sz="3600" b="1" dirty="0">
                <a:solidFill>
                  <a:srgbClr val="FFFFFF"/>
                </a:solidFill>
                <a:latin typeface="Arial"/>
                <a:cs typeface="Arial"/>
              </a:rPr>
              <a:t>01</a:t>
            </a:r>
            <a:endParaRPr kumimoji="1" lang="zh-CN" altLang="en-US" sz="3600" b="1" dirty="0">
              <a:solidFill>
                <a:srgbClr val="FFFFFF"/>
              </a:solidFill>
              <a:latin typeface="Arial"/>
              <a:cs typeface="Arial"/>
            </a:endParaRPr>
          </a:p>
        </p:txBody>
      </p:sp>
      <p:sp>
        <p:nvSpPr>
          <p:cNvPr id="6" name="文本框 5">
            <a:extLst>
              <a:ext uri="{FF2B5EF4-FFF2-40B4-BE49-F238E27FC236}">
                <a16:creationId xmlns:a16="http://schemas.microsoft.com/office/drawing/2014/main" id="{0B7D8996-05B9-429F-9FC5-65187056BC9F}"/>
              </a:ext>
            </a:extLst>
          </p:cNvPr>
          <p:cNvSpPr txBox="1"/>
          <p:nvPr/>
        </p:nvSpPr>
        <p:spPr>
          <a:xfrm>
            <a:off x="4287918" y="1579520"/>
            <a:ext cx="5362113" cy="3698961"/>
          </a:xfrm>
          <a:prstGeom prst="rect">
            <a:avLst/>
          </a:prstGeom>
          <a:noFill/>
        </p:spPr>
        <p:txBody>
          <a:bodyPr wrap="square" rtlCol="0">
            <a:spAutoFit/>
          </a:bodyPr>
          <a:lstStyle/>
          <a:p>
            <a:pPr marL="285744" indent="-285744">
              <a:lnSpc>
                <a:spcPct val="200000"/>
              </a:lnSpc>
              <a:buFont typeface="Arial" panose="020B0604020202020204" pitchFamily="34" charset="0"/>
              <a:buChar char="•"/>
            </a:pPr>
            <a:r>
              <a:rPr lang="en-US" altLang="zh-CN" sz="2000" dirty="0">
                <a:latin typeface="方正兰亭粗黑简体" panose="02000000000000000000" pitchFamily="2" charset="-122"/>
                <a:ea typeface="方正兰亭粗黑简体" panose="02000000000000000000" pitchFamily="2" charset="-122"/>
              </a:rPr>
              <a:t>01 Background</a:t>
            </a:r>
          </a:p>
          <a:p>
            <a:pPr marL="285744" indent="-285744">
              <a:lnSpc>
                <a:spcPct val="200000"/>
              </a:lnSpc>
              <a:buFont typeface="Arial" panose="020B0604020202020204" pitchFamily="34" charset="0"/>
              <a:buChar char="•"/>
            </a:pPr>
            <a:r>
              <a:rPr lang="en-US" altLang="zh-CN" sz="2000" dirty="0">
                <a:latin typeface="方正兰亭粗黑简体" panose="02000000000000000000" pitchFamily="2" charset="-122"/>
                <a:ea typeface="方正兰亭粗黑简体" panose="02000000000000000000" pitchFamily="2" charset="-122"/>
              </a:rPr>
              <a:t>02 Related works</a:t>
            </a:r>
          </a:p>
          <a:p>
            <a:pPr marL="285744" indent="-285744">
              <a:lnSpc>
                <a:spcPct val="200000"/>
              </a:lnSpc>
              <a:buFont typeface="Arial" panose="020B0604020202020204" pitchFamily="34" charset="0"/>
              <a:buChar char="•"/>
            </a:pPr>
            <a:r>
              <a:rPr lang="en-US" altLang="zh-CN" sz="2000" dirty="0">
                <a:latin typeface="方正兰亭粗黑简体" panose="02000000000000000000" pitchFamily="2" charset="-122"/>
                <a:ea typeface="方正兰亭粗黑简体" panose="02000000000000000000" pitchFamily="2" charset="-122"/>
              </a:rPr>
              <a:t>03 Challenges and contributions</a:t>
            </a:r>
          </a:p>
          <a:p>
            <a:pPr marL="285744" indent="-285744">
              <a:lnSpc>
                <a:spcPct val="200000"/>
              </a:lnSpc>
              <a:buFont typeface="Arial" panose="020B0604020202020204" pitchFamily="34" charset="0"/>
              <a:buChar char="•"/>
            </a:pPr>
            <a:r>
              <a:rPr lang="en-US" altLang="zh-CN" sz="2000" dirty="0">
                <a:latin typeface="方正兰亭粗黑简体" panose="02000000000000000000" pitchFamily="2" charset="-122"/>
                <a:ea typeface="方正兰亭粗黑简体" panose="02000000000000000000" pitchFamily="2" charset="-122"/>
              </a:rPr>
              <a:t>04 Framework </a:t>
            </a:r>
          </a:p>
          <a:p>
            <a:pPr marL="285744" indent="-285744">
              <a:lnSpc>
                <a:spcPct val="200000"/>
              </a:lnSpc>
              <a:buFont typeface="Arial" panose="020B0604020202020204" pitchFamily="34" charset="0"/>
              <a:buChar char="•"/>
            </a:pPr>
            <a:r>
              <a:rPr lang="en-US" altLang="zh-CN" sz="2000" dirty="0">
                <a:latin typeface="方正兰亭粗黑简体" panose="02000000000000000000" pitchFamily="2" charset="-122"/>
                <a:ea typeface="方正兰亭粗黑简体" panose="02000000000000000000" pitchFamily="2" charset="-122"/>
              </a:rPr>
              <a:t>05 Result</a:t>
            </a:r>
            <a:r>
              <a:rPr lang="zh-CN" altLang="en-US" sz="2000" dirty="0">
                <a:latin typeface="方正兰亭粗黑简体" panose="02000000000000000000" pitchFamily="2" charset="-122"/>
                <a:ea typeface="方正兰亭粗黑简体" panose="02000000000000000000" pitchFamily="2" charset="-122"/>
              </a:rPr>
              <a:t> </a:t>
            </a:r>
            <a:endParaRPr lang="en-US" altLang="zh-CN" sz="2000" dirty="0">
              <a:latin typeface="方正兰亭粗黑简体" panose="02000000000000000000" pitchFamily="2" charset="-122"/>
              <a:ea typeface="方正兰亭粗黑简体" panose="02000000000000000000" pitchFamily="2" charset="-122"/>
            </a:endParaRPr>
          </a:p>
          <a:p>
            <a:pPr marL="285744" indent="-285744">
              <a:lnSpc>
                <a:spcPct val="200000"/>
              </a:lnSpc>
              <a:buFont typeface="Arial" panose="020B0604020202020204" pitchFamily="34" charset="0"/>
              <a:buChar char="•"/>
            </a:pPr>
            <a:r>
              <a:rPr lang="en-US" altLang="zh-CN" sz="2000" dirty="0">
                <a:latin typeface="方正兰亭粗黑简体" panose="02000000000000000000" pitchFamily="2" charset="-122"/>
                <a:ea typeface="方正兰亭粗黑简体" panose="02000000000000000000" pitchFamily="2" charset="-122"/>
              </a:rPr>
              <a:t>06 Further work</a:t>
            </a:r>
            <a:endParaRPr lang="zh-CN" altLang="en-US" sz="2000" dirty="0">
              <a:latin typeface="方正兰亭粗黑简体" panose="02000000000000000000" pitchFamily="2" charset="-122"/>
              <a:ea typeface="方正兰亭粗黑简体" panose="02000000000000000000" pitchFamily="2" charset="-122"/>
            </a:endParaRPr>
          </a:p>
        </p:txBody>
      </p:sp>
      <p:sp>
        <p:nvSpPr>
          <p:cNvPr id="7" name="矩形 6">
            <a:extLst>
              <a:ext uri="{FF2B5EF4-FFF2-40B4-BE49-F238E27FC236}">
                <a16:creationId xmlns:a16="http://schemas.microsoft.com/office/drawing/2014/main" id="{48ECEFF0-E5DC-4D44-93AE-B68EA7D68C82}"/>
              </a:ext>
            </a:extLst>
          </p:cNvPr>
          <p:cNvSpPr/>
          <p:nvPr/>
        </p:nvSpPr>
        <p:spPr>
          <a:xfrm>
            <a:off x="966931" y="2736506"/>
            <a:ext cx="1729961" cy="1384995"/>
          </a:xfrm>
          <a:prstGeom prst="rect">
            <a:avLst/>
          </a:prstGeom>
        </p:spPr>
        <p:txBody>
          <a:bodyPr wrap="none">
            <a:spAutoFit/>
          </a:bodyPr>
          <a:lstStyle/>
          <a:p>
            <a:pPr algn="ctr"/>
            <a:r>
              <a:rPr lang="zh-CN" altLang="en-US" sz="6000" b="1" dirty="0">
                <a:latin typeface="+mj-lt"/>
              </a:rPr>
              <a:t>目录</a:t>
            </a:r>
            <a:endParaRPr lang="en-US" altLang="zh-CN" sz="6000" b="1" dirty="0">
              <a:latin typeface="+mj-lt"/>
            </a:endParaRPr>
          </a:p>
          <a:p>
            <a:pPr algn="ctr"/>
            <a:r>
              <a:rPr lang="en-US" altLang="zh-CN" sz="2400" b="1" dirty="0">
                <a:latin typeface="+mj-lt"/>
              </a:rPr>
              <a:t>CONTENT</a:t>
            </a:r>
          </a:p>
        </p:txBody>
      </p:sp>
    </p:spTree>
    <p:extLst>
      <p:ext uri="{BB962C8B-B14F-4D97-AF65-F5344CB8AC3E}">
        <p14:creationId xmlns:p14="http://schemas.microsoft.com/office/powerpoint/2010/main" val="2026543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sp>
        <p:nvSpPr>
          <p:cNvPr id="2" name="文本框 1"/>
          <p:cNvSpPr txBox="1"/>
          <p:nvPr/>
        </p:nvSpPr>
        <p:spPr>
          <a:xfrm>
            <a:off x="668363" y="972402"/>
            <a:ext cx="952413" cy="64633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CN" sz="3600" b="1" i="0" u="none" strike="noStrike" kern="1200" cap="none" spc="0" normalizeH="0" baseline="0" noProof="0" dirty="0">
                <a:ln>
                  <a:noFill/>
                </a:ln>
                <a:solidFill>
                  <a:srgbClr val="FFFFFF"/>
                </a:solidFill>
                <a:effectLst/>
                <a:uLnTx/>
                <a:uFillTx/>
                <a:latin typeface="Arial"/>
                <a:ea typeface="宋体" panose="02010600030101010101" pitchFamily="2" charset="-122"/>
                <a:cs typeface="Arial"/>
              </a:rPr>
              <a:t>05</a:t>
            </a:r>
            <a:endParaRPr kumimoji="1" lang="zh-CN" altLang="en-US" sz="3600" b="1" i="0" u="none" strike="noStrike" kern="1200" cap="none" spc="0" normalizeH="0" baseline="0" noProof="0" dirty="0">
              <a:ln>
                <a:noFill/>
              </a:ln>
              <a:solidFill>
                <a:srgbClr val="FFFFFF"/>
              </a:solidFill>
              <a:effectLst/>
              <a:uLnTx/>
              <a:uFillTx/>
              <a:latin typeface="Arial"/>
              <a:ea typeface="宋体" panose="02010600030101010101" pitchFamily="2" charset="-122"/>
              <a:cs typeface="Arial"/>
            </a:endParaRPr>
          </a:p>
        </p:txBody>
      </p:sp>
      <p:sp>
        <p:nvSpPr>
          <p:cNvPr id="3" name="文本框 2"/>
          <p:cNvSpPr txBox="1"/>
          <p:nvPr/>
        </p:nvSpPr>
        <p:spPr>
          <a:xfrm>
            <a:off x="1503810" y="1033957"/>
            <a:ext cx="5839381" cy="523220"/>
          </a:xfrm>
          <a:prstGeom prst="rect">
            <a:avLst/>
          </a:prstGeom>
          <a:noFill/>
        </p:spPr>
        <p:txBody>
          <a:bodyPr wrap="square" rtlCol="0">
            <a:spAutoFit/>
          </a:bodyPr>
          <a:lstStyle/>
          <a:p>
            <a:pPr marL="0" marR="0" lvl="0" indent="0" algn="l" defTabSz="457200" rtl="0" eaLnBrk="1" fontAlgn="ctr"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srgbClr val="C00000"/>
                </a:solidFill>
                <a:effectLst/>
                <a:uLnTx/>
                <a:uFillTx/>
                <a:latin typeface="方正兰亭中黑_GBK" panose="02000000000000000000" pitchFamily="2" charset="-122"/>
                <a:ea typeface="方正兰亭中黑_GBK" panose="02000000000000000000" pitchFamily="2" charset="-122"/>
                <a:cs typeface="+mn-cs"/>
              </a:rPr>
              <a:t>Results-Occlusion</a:t>
            </a:r>
            <a:endParaRPr kumimoji="1" lang="zh-CN" altLang="en-US" sz="2800" b="0" i="0" u="none" strike="noStrike" kern="1200" cap="none" spc="0" normalizeH="0" baseline="0" noProof="0" dirty="0">
              <a:ln>
                <a:noFill/>
              </a:ln>
              <a:solidFill>
                <a:srgbClr val="C00000"/>
              </a:solidFill>
              <a:effectLst/>
              <a:uLnTx/>
              <a:uFillTx/>
              <a:latin typeface="方正兰亭中黑_GBK" panose="02000000000000000000" pitchFamily="2" charset="-122"/>
              <a:ea typeface="方正兰亭中黑_GBK" panose="02000000000000000000" pitchFamily="2" charset="-122"/>
              <a:cs typeface="+mn-cs"/>
            </a:endParaRPr>
          </a:p>
        </p:txBody>
      </p:sp>
      <p:pic>
        <p:nvPicPr>
          <p:cNvPr id="10" name="图片 9">
            <a:extLst>
              <a:ext uri="{FF2B5EF4-FFF2-40B4-BE49-F238E27FC236}">
                <a16:creationId xmlns:a16="http://schemas.microsoft.com/office/drawing/2014/main" id="{FAD69DED-CC1F-455F-B26F-01627A9FBA4D}"/>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419251" y="4539968"/>
            <a:ext cx="2123310" cy="1284075"/>
          </a:xfrm>
          <a:prstGeom prst="rect">
            <a:avLst/>
          </a:prstGeom>
          <a:noFill/>
          <a:ln>
            <a:noFill/>
          </a:ln>
        </p:spPr>
      </p:pic>
      <p:pic>
        <p:nvPicPr>
          <p:cNvPr id="11" name="图片 10">
            <a:extLst>
              <a:ext uri="{FF2B5EF4-FFF2-40B4-BE49-F238E27FC236}">
                <a16:creationId xmlns:a16="http://schemas.microsoft.com/office/drawing/2014/main" id="{DA4D9CC9-E914-4D2F-BB77-35B9B01FB2EB}"/>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3288584" y="4539968"/>
            <a:ext cx="2286772" cy="1284075"/>
          </a:xfrm>
          <a:prstGeom prst="rect">
            <a:avLst/>
          </a:prstGeom>
          <a:noFill/>
          <a:ln>
            <a:noFill/>
          </a:ln>
        </p:spPr>
      </p:pic>
      <p:pic>
        <p:nvPicPr>
          <p:cNvPr id="12" name="图片 11">
            <a:extLst>
              <a:ext uri="{FF2B5EF4-FFF2-40B4-BE49-F238E27FC236}">
                <a16:creationId xmlns:a16="http://schemas.microsoft.com/office/drawing/2014/main" id="{1CC594A8-BED1-4610-AFE5-4DA1D5086C20}"/>
              </a:ext>
            </a:extLst>
          </p:cNvPr>
          <p:cNvPicPr/>
          <p:nvPr/>
        </p:nvPicPr>
        <p:blipFill>
          <a:blip r:embed="rId6">
            <a:extLst>
              <a:ext uri="{28A0092B-C50C-407E-A947-70E740481C1C}">
                <a14:useLocalDpi xmlns:a14="http://schemas.microsoft.com/office/drawing/2010/main" val="0"/>
              </a:ext>
            </a:extLst>
          </a:blip>
          <a:srcRect/>
          <a:stretch>
            <a:fillRect/>
          </a:stretch>
        </p:blipFill>
        <p:spPr bwMode="auto">
          <a:xfrm>
            <a:off x="442155" y="2142381"/>
            <a:ext cx="2123309" cy="1416444"/>
          </a:xfrm>
          <a:prstGeom prst="rect">
            <a:avLst/>
          </a:prstGeom>
          <a:noFill/>
          <a:ln>
            <a:noFill/>
          </a:ln>
        </p:spPr>
      </p:pic>
      <p:pic>
        <p:nvPicPr>
          <p:cNvPr id="15" name="图片 14">
            <a:extLst>
              <a:ext uri="{FF2B5EF4-FFF2-40B4-BE49-F238E27FC236}">
                <a16:creationId xmlns:a16="http://schemas.microsoft.com/office/drawing/2014/main" id="{1F2B65EB-1F07-4245-A323-94B20FEB6FC6}"/>
              </a:ext>
            </a:extLst>
          </p:cNvPr>
          <p:cNvPicPr/>
          <p:nvPr/>
        </p:nvPicPr>
        <p:blipFill>
          <a:blip r:embed="rId7">
            <a:extLst>
              <a:ext uri="{28A0092B-C50C-407E-A947-70E740481C1C}">
                <a14:useLocalDpi xmlns:a14="http://schemas.microsoft.com/office/drawing/2010/main" val="0"/>
              </a:ext>
            </a:extLst>
          </a:blip>
          <a:srcRect/>
          <a:stretch>
            <a:fillRect/>
          </a:stretch>
        </p:blipFill>
        <p:spPr bwMode="auto">
          <a:xfrm>
            <a:off x="3288584" y="2142381"/>
            <a:ext cx="2269831" cy="1416444"/>
          </a:xfrm>
          <a:prstGeom prst="rect">
            <a:avLst/>
          </a:prstGeom>
          <a:noFill/>
          <a:ln>
            <a:noFill/>
          </a:ln>
        </p:spPr>
      </p:pic>
      <p:sp>
        <p:nvSpPr>
          <p:cNvPr id="4" name="文本框 3">
            <a:extLst>
              <a:ext uri="{FF2B5EF4-FFF2-40B4-BE49-F238E27FC236}">
                <a16:creationId xmlns:a16="http://schemas.microsoft.com/office/drawing/2014/main" id="{567498E5-F03E-469C-84F7-6953321052D2}"/>
              </a:ext>
            </a:extLst>
          </p:cNvPr>
          <p:cNvSpPr txBox="1"/>
          <p:nvPr/>
        </p:nvSpPr>
        <p:spPr>
          <a:xfrm>
            <a:off x="6102219" y="4997339"/>
            <a:ext cx="1539551" cy="369332"/>
          </a:xfrm>
          <a:prstGeom prst="rect">
            <a:avLst/>
          </a:prstGeom>
          <a:noFill/>
        </p:spPr>
        <p:txBody>
          <a:bodyPr wrap="square" rtlCol="0">
            <a:spAutoFit/>
          </a:bodyPr>
          <a:lstStyle/>
          <a:p>
            <a:r>
              <a:rPr lang="en-US" altLang="zh-CN" dirty="0"/>
              <a:t>Full occlusion</a:t>
            </a:r>
            <a:endParaRPr lang="zh-CN" altLang="en-US" dirty="0"/>
          </a:p>
        </p:txBody>
      </p:sp>
      <p:sp>
        <p:nvSpPr>
          <p:cNvPr id="16" name="文本框 15">
            <a:extLst>
              <a:ext uri="{FF2B5EF4-FFF2-40B4-BE49-F238E27FC236}">
                <a16:creationId xmlns:a16="http://schemas.microsoft.com/office/drawing/2014/main" id="{35C3EC8E-8B0E-4CAC-810F-58777267D762}"/>
              </a:ext>
            </a:extLst>
          </p:cNvPr>
          <p:cNvSpPr txBox="1"/>
          <p:nvPr/>
        </p:nvSpPr>
        <p:spPr>
          <a:xfrm>
            <a:off x="5962260" y="2665937"/>
            <a:ext cx="1819471" cy="369332"/>
          </a:xfrm>
          <a:prstGeom prst="rect">
            <a:avLst/>
          </a:prstGeom>
          <a:noFill/>
        </p:spPr>
        <p:txBody>
          <a:bodyPr wrap="square" rtlCol="0">
            <a:spAutoFit/>
          </a:bodyPr>
          <a:lstStyle/>
          <a:p>
            <a:r>
              <a:rPr lang="en-US" altLang="zh-CN" dirty="0"/>
              <a:t>Partial occlusion</a:t>
            </a:r>
            <a:endParaRPr lang="zh-CN" altLang="en-US" dirty="0"/>
          </a:p>
        </p:txBody>
      </p:sp>
    </p:spTree>
    <p:extLst>
      <p:ext uri="{BB962C8B-B14F-4D97-AF65-F5344CB8AC3E}">
        <p14:creationId xmlns:p14="http://schemas.microsoft.com/office/powerpoint/2010/main" val="25102460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文本框 1"/>
          <p:cNvSpPr txBox="1"/>
          <p:nvPr/>
        </p:nvSpPr>
        <p:spPr>
          <a:xfrm>
            <a:off x="668363" y="972402"/>
            <a:ext cx="952413" cy="64633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CN" sz="3600" b="1" i="0" u="none" strike="noStrike" kern="1200" cap="none" spc="0" normalizeH="0" baseline="0" noProof="0" dirty="0">
                <a:ln>
                  <a:noFill/>
                </a:ln>
                <a:solidFill>
                  <a:srgbClr val="FFFFFF"/>
                </a:solidFill>
                <a:effectLst/>
                <a:uLnTx/>
                <a:uFillTx/>
                <a:latin typeface="Arial"/>
                <a:ea typeface="宋体" panose="02010600030101010101" pitchFamily="2" charset="-122"/>
                <a:cs typeface="Arial"/>
              </a:rPr>
              <a:t>05</a:t>
            </a:r>
            <a:endParaRPr kumimoji="1" lang="zh-CN" altLang="en-US" sz="3600" b="1" i="0" u="none" strike="noStrike" kern="1200" cap="none" spc="0" normalizeH="0" baseline="0" noProof="0" dirty="0">
              <a:ln>
                <a:noFill/>
              </a:ln>
              <a:solidFill>
                <a:srgbClr val="FFFFFF"/>
              </a:solidFill>
              <a:effectLst/>
              <a:uLnTx/>
              <a:uFillTx/>
              <a:latin typeface="Arial"/>
              <a:ea typeface="宋体" panose="02010600030101010101" pitchFamily="2" charset="-122"/>
              <a:cs typeface="Arial"/>
            </a:endParaRPr>
          </a:p>
        </p:txBody>
      </p:sp>
      <p:sp>
        <p:nvSpPr>
          <p:cNvPr id="3" name="文本框 2"/>
          <p:cNvSpPr txBox="1"/>
          <p:nvPr/>
        </p:nvSpPr>
        <p:spPr>
          <a:xfrm>
            <a:off x="1503810" y="1033957"/>
            <a:ext cx="5839381" cy="523220"/>
          </a:xfrm>
          <a:prstGeom prst="rect">
            <a:avLst/>
          </a:prstGeom>
          <a:noFill/>
        </p:spPr>
        <p:txBody>
          <a:bodyPr wrap="square" rtlCol="0">
            <a:spAutoFit/>
          </a:bodyPr>
          <a:lstStyle/>
          <a:p>
            <a:pPr marL="0" marR="0" lvl="0" indent="0" algn="l" defTabSz="457200" rtl="0" eaLnBrk="1" fontAlgn="ctr"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srgbClr val="C00000"/>
                </a:solidFill>
                <a:effectLst/>
                <a:uLnTx/>
                <a:uFillTx/>
                <a:latin typeface="方正兰亭中黑_GBK" panose="02000000000000000000" pitchFamily="2" charset="-122"/>
                <a:ea typeface="方正兰亭中黑_GBK" panose="02000000000000000000" pitchFamily="2" charset="-122"/>
                <a:cs typeface="+mn-cs"/>
              </a:rPr>
              <a:t>Results-Time</a:t>
            </a:r>
            <a:endParaRPr kumimoji="1" lang="zh-CN" altLang="en-US" sz="2800" b="0" i="0" u="none" strike="noStrike" kern="1200" cap="none" spc="0" normalizeH="0" baseline="0" noProof="0" dirty="0">
              <a:ln>
                <a:noFill/>
              </a:ln>
              <a:solidFill>
                <a:srgbClr val="C00000"/>
              </a:solidFill>
              <a:effectLst/>
              <a:uLnTx/>
              <a:uFillTx/>
              <a:latin typeface="方正兰亭中黑_GBK" panose="02000000000000000000" pitchFamily="2" charset="-122"/>
              <a:ea typeface="方正兰亭中黑_GBK" panose="02000000000000000000" pitchFamily="2" charset="-122"/>
              <a:cs typeface="+mn-cs"/>
            </a:endParaRPr>
          </a:p>
        </p:txBody>
      </p:sp>
      <p:sp>
        <p:nvSpPr>
          <p:cNvPr id="10" name="文本框 9">
            <a:extLst>
              <a:ext uri="{FF2B5EF4-FFF2-40B4-BE49-F238E27FC236}">
                <a16:creationId xmlns:a16="http://schemas.microsoft.com/office/drawing/2014/main" id="{7587EA80-78E6-4C27-A50A-CA1F8DF0DC47}"/>
              </a:ext>
            </a:extLst>
          </p:cNvPr>
          <p:cNvSpPr txBox="1"/>
          <p:nvPr/>
        </p:nvSpPr>
        <p:spPr>
          <a:xfrm>
            <a:off x="550782" y="2060294"/>
            <a:ext cx="5116010" cy="369332"/>
          </a:xfrm>
          <a:prstGeom prst="rect">
            <a:avLst/>
          </a:prstGeom>
          <a:noFill/>
        </p:spPr>
        <p:txBody>
          <a:bodyPr wrap="square" rtlCol="0">
            <a:spAutoFit/>
          </a:bodyPr>
          <a:lstStyle/>
          <a:p>
            <a:r>
              <a:rPr lang="en-US" altLang="zh-CN" b="1" dirty="0"/>
              <a:t>i7-4760HQ@2.10GHZ </a:t>
            </a:r>
            <a:r>
              <a:rPr lang="en-US" altLang="zh-CN" dirty="0"/>
              <a:t>and </a:t>
            </a:r>
            <a:r>
              <a:rPr lang="en-US" altLang="zh-CN" b="1" dirty="0"/>
              <a:t>MATLAB R2016B</a:t>
            </a:r>
            <a:endParaRPr lang="zh-CN" altLang="en-US" b="1" dirty="0"/>
          </a:p>
        </p:txBody>
      </p:sp>
      <p:sp>
        <p:nvSpPr>
          <p:cNvPr id="11" name="文本框 10">
            <a:extLst>
              <a:ext uri="{FF2B5EF4-FFF2-40B4-BE49-F238E27FC236}">
                <a16:creationId xmlns:a16="http://schemas.microsoft.com/office/drawing/2014/main" id="{2B38F126-C13A-43EE-A8DD-ECA97E771FAF}"/>
              </a:ext>
            </a:extLst>
          </p:cNvPr>
          <p:cNvSpPr txBox="1"/>
          <p:nvPr/>
        </p:nvSpPr>
        <p:spPr>
          <a:xfrm>
            <a:off x="508341" y="3105834"/>
            <a:ext cx="7951807" cy="923330"/>
          </a:xfrm>
          <a:prstGeom prst="rect">
            <a:avLst/>
          </a:prstGeom>
          <a:noFill/>
        </p:spPr>
        <p:txBody>
          <a:bodyPr wrap="square" rtlCol="0">
            <a:spAutoFit/>
          </a:bodyPr>
          <a:lstStyle/>
          <a:p>
            <a:r>
              <a:rPr lang="en-US" altLang="zh-CN" dirty="0"/>
              <a:t>For image stitching :      </a:t>
            </a:r>
          </a:p>
          <a:p>
            <a:pPr marL="342900" indent="-342900">
              <a:buAutoNum type="arabicPeriod"/>
            </a:pPr>
            <a:r>
              <a:rPr lang="en-US" altLang="zh-CN" dirty="0"/>
              <a:t>Resize the image from 1920x1080 to 225x960 pixels: </a:t>
            </a:r>
          </a:p>
          <a:p>
            <a:pPr marL="342900" indent="-342900">
              <a:buAutoNum type="arabicPeriod"/>
            </a:pPr>
            <a:r>
              <a:rPr lang="en-US" altLang="zh-CN" dirty="0"/>
              <a:t>1.1 seconds per frame</a:t>
            </a:r>
            <a:endParaRPr lang="zh-CN" altLang="en-US" dirty="0"/>
          </a:p>
        </p:txBody>
      </p:sp>
      <p:sp>
        <p:nvSpPr>
          <p:cNvPr id="12" name="文本框 11">
            <a:extLst>
              <a:ext uri="{FF2B5EF4-FFF2-40B4-BE49-F238E27FC236}">
                <a16:creationId xmlns:a16="http://schemas.microsoft.com/office/drawing/2014/main" id="{2C053E43-2DBD-4D01-9DF5-F52886950FD4}"/>
              </a:ext>
            </a:extLst>
          </p:cNvPr>
          <p:cNvSpPr txBox="1"/>
          <p:nvPr/>
        </p:nvSpPr>
        <p:spPr>
          <a:xfrm>
            <a:off x="508341" y="4876234"/>
            <a:ext cx="9282896" cy="923330"/>
          </a:xfrm>
          <a:prstGeom prst="rect">
            <a:avLst/>
          </a:prstGeom>
          <a:noFill/>
        </p:spPr>
        <p:txBody>
          <a:bodyPr wrap="square" rtlCol="0">
            <a:spAutoFit/>
          </a:bodyPr>
          <a:lstStyle/>
          <a:p>
            <a:r>
              <a:rPr lang="en-US" altLang="zh-CN" dirty="0"/>
              <a:t>For tracking :  </a:t>
            </a:r>
          </a:p>
          <a:p>
            <a:r>
              <a:rPr lang="en-US" altLang="zh-CN" dirty="0"/>
              <a:t>1.   Sample every 4 frames and take 250 seconds to deal with 1650 frames :</a:t>
            </a:r>
          </a:p>
          <a:p>
            <a:r>
              <a:rPr lang="en-US" altLang="zh-CN" dirty="0"/>
              <a:t>2.   24 fps</a:t>
            </a:r>
            <a:endParaRPr lang="zh-CN" altLang="en-US" dirty="0"/>
          </a:p>
        </p:txBody>
      </p:sp>
    </p:spTree>
    <p:extLst>
      <p:ext uri="{BB962C8B-B14F-4D97-AF65-F5344CB8AC3E}">
        <p14:creationId xmlns:p14="http://schemas.microsoft.com/office/powerpoint/2010/main" val="25282041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685593" y="3066064"/>
            <a:ext cx="3488466" cy="542783"/>
          </a:xfrm>
        </p:spPr>
        <p:txBody>
          <a:bodyPr/>
          <a:lstStyle/>
          <a:p>
            <a:r>
              <a:rPr lang="en-US" altLang="zh-CN" dirty="0"/>
              <a:t>     Further Works</a:t>
            </a:r>
            <a:endParaRPr lang="zh-CN" altLang="en-US" dirty="0"/>
          </a:p>
        </p:txBody>
      </p:sp>
      <p:pic>
        <p:nvPicPr>
          <p:cNvPr id="5" name="图片 4">
            <a:extLst>
              <a:ext uri="{FF2B5EF4-FFF2-40B4-BE49-F238E27FC236}">
                <a16:creationId xmlns:a16="http://schemas.microsoft.com/office/drawing/2014/main" id="{362A71E4-6C06-4809-A96D-DEE5065973F2}"/>
              </a:ext>
            </a:extLst>
          </p:cNvPr>
          <p:cNvPicPr>
            <a:picLocks noChangeAspect="1"/>
          </p:cNvPicPr>
          <p:nvPr/>
        </p:nvPicPr>
        <p:blipFill>
          <a:blip r:embed="rId3"/>
          <a:stretch>
            <a:fillRect/>
          </a:stretch>
        </p:blipFill>
        <p:spPr>
          <a:xfrm>
            <a:off x="1324168" y="2048249"/>
            <a:ext cx="2286779" cy="2286779"/>
          </a:xfrm>
          <a:prstGeom prst="rect">
            <a:avLst/>
          </a:prstGeom>
        </p:spPr>
      </p:pic>
    </p:spTree>
    <p:extLst>
      <p:ext uri="{BB962C8B-B14F-4D97-AF65-F5344CB8AC3E}">
        <p14:creationId xmlns:p14="http://schemas.microsoft.com/office/powerpoint/2010/main" val="4086312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文本框 1"/>
          <p:cNvSpPr txBox="1"/>
          <p:nvPr/>
        </p:nvSpPr>
        <p:spPr>
          <a:xfrm>
            <a:off x="668363" y="972402"/>
            <a:ext cx="952413" cy="64633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CN" sz="3600" b="1" i="0" u="none" strike="noStrike" kern="1200" cap="none" spc="0" normalizeH="0" baseline="0" noProof="0" dirty="0">
                <a:ln>
                  <a:noFill/>
                </a:ln>
                <a:solidFill>
                  <a:srgbClr val="FFFFFF"/>
                </a:solidFill>
                <a:effectLst/>
                <a:uLnTx/>
                <a:uFillTx/>
                <a:latin typeface="Arial"/>
                <a:ea typeface="宋体" panose="02010600030101010101" pitchFamily="2" charset="-122"/>
                <a:cs typeface="Arial"/>
              </a:rPr>
              <a:t>06</a:t>
            </a:r>
            <a:endParaRPr kumimoji="1" lang="zh-CN" altLang="en-US" sz="3600" b="1" i="0" u="none" strike="noStrike" kern="1200" cap="none" spc="0" normalizeH="0" baseline="0" noProof="0" dirty="0">
              <a:ln>
                <a:noFill/>
              </a:ln>
              <a:solidFill>
                <a:srgbClr val="FFFFFF"/>
              </a:solidFill>
              <a:effectLst/>
              <a:uLnTx/>
              <a:uFillTx/>
              <a:latin typeface="Arial"/>
              <a:ea typeface="宋体" panose="02010600030101010101" pitchFamily="2" charset="-122"/>
              <a:cs typeface="Arial"/>
            </a:endParaRPr>
          </a:p>
        </p:txBody>
      </p:sp>
      <p:sp>
        <p:nvSpPr>
          <p:cNvPr id="3" name="文本框 2"/>
          <p:cNvSpPr txBox="1"/>
          <p:nvPr/>
        </p:nvSpPr>
        <p:spPr>
          <a:xfrm>
            <a:off x="1503811" y="1033957"/>
            <a:ext cx="4745356"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CN" sz="2800" dirty="0">
                <a:solidFill>
                  <a:srgbClr val="A40005"/>
                </a:solidFill>
                <a:latin typeface="方正兰亭中黑_GBK" panose="02000000000000000000" pitchFamily="2" charset="-122"/>
                <a:ea typeface="方正兰亭中黑_GBK" panose="02000000000000000000" pitchFamily="2" charset="-122"/>
                <a:cs typeface="黑体"/>
              </a:rPr>
              <a:t>Further Works</a:t>
            </a:r>
            <a:endParaRPr kumimoji="1" lang="zh-CN" altLang="en-US" sz="2800" b="0" i="0" u="none" strike="noStrike" kern="1200" cap="none" spc="0" normalizeH="0" baseline="0" noProof="0" dirty="0">
              <a:ln>
                <a:noFill/>
              </a:ln>
              <a:solidFill>
                <a:srgbClr val="A40005"/>
              </a:solidFill>
              <a:effectLst/>
              <a:uLnTx/>
              <a:uFillTx/>
              <a:latin typeface="方正兰亭中黑_GBK" panose="02000000000000000000" pitchFamily="2" charset="-122"/>
              <a:ea typeface="方正兰亭中黑_GBK" panose="02000000000000000000" pitchFamily="2" charset="-122"/>
              <a:cs typeface="黑体"/>
            </a:endParaRPr>
          </a:p>
        </p:txBody>
      </p:sp>
      <p:sp>
        <p:nvSpPr>
          <p:cNvPr id="13" name="文本框 12">
            <a:extLst>
              <a:ext uri="{FF2B5EF4-FFF2-40B4-BE49-F238E27FC236}">
                <a16:creationId xmlns:a16="http://schemas.microsoft.com/office/drawing/2014/main" id="{068D3A0B-BAB7-4D37-8139-7C6EF1B9DD24}"/>
              </a:ext>
            </a:extLst>
          </p:cNvPr>
          <p:cNvSpPr txBox="1"/>
          <p:nvPr/>
        </p:nvSpPr>
        <p:spPr>
          <a:xfrm>
            <a:off x="1620776" y="2510779"/>
            <a:ext cx="4154873" cy="461665"/>
          </a:xfrm>
          <a:prstGeom prst="rect">
            <a:avLst/>
          </a:prstGeom>
          <a:noFill/>
        </p:spPr>
        <p:txBody>
          <a:bodyPr wrap="square" rtlCol="0">
            <a:spAutoFit/>
          </a:bodyPr>
          <a:lstStyle/>
          <a:p>
            <a:r>
              <a:rPr lang="en-US" altLang="zh-CN" sz="2400" dirty="0"/>
              <a:t>Multiple people tracking</a:t>
            </a:r>
            <a:endParaRPr lang="zh-CN" altLang="en-US" sz="2400" dirty="0"/>
          </a:p>
        </p:txBody>
      </p:sp>
      <p:sp>
        <p:nvSpPr>
          <p:cNvPr id="14" name="文本框 13">
            <a:extLst>
              <a:ext uri="{FF2B5EF4-FFF2-40B4-BE49-F238E27FC236}">
                <a16:creationId xmlns:a16="http://schemas.microsoft.com/office/drawing/2014/main" id="{511F4A51-3FDA-4F0F-A057-C324945A8D44}"/>
              </a:ext>
            </a:extLst>
          </p:cNvPr>
          <p:cNvSpPr txBox="1"/>
          <p:nvPr/>
        </p:nvSpPr>
        <p:spPr>
          <a:xfrm>
            <a:off x="1620774" y="3290828"/>
            <a:ext cx="4478031" cy="461665"/>
          </a:xfrm>
          <a:prstGeom prst="rect">
            <a:avLst/>
          </a:prstGeom>
          <a:noFill/>
        </p:spPr>
        <p:txBody>
          <a:bodyPr wrap="square" rtlCol="0">
            <a:spAutoFit/>
          </a:bodyPr>
          <a:lstStyle/>
          <a:p>
            <a:r>
              <a:rPr lang="en-US" altLang="zh-CN" sz="2400" dirty="0"/>
              <a:t>Binocular stereo vision (depth )</a:t>
            </a:r>
            <a:endParaRPr lang="zh-CN" altLang="en-US" sz="2400" dirty="0"/>
          </a:p>
        </p:txBody>
      </p:sp>
      <p:sp>
        <p:nvSpPr>
          <p:cNvPr id="15" name="文本框 14">
            <a:extLst>
              <a:ext uri="{FF2B5EF4-FFF2-40B4-BE49-F238E27FC236}">
                <a16:creationId xmlns:a16="http://schemas.microsoft.com/office/drawing/2014/main" id="{33C0A2EF-D3B2-4EEC-968E-F90769D30CE4}"/>
              </a:ext>
            </a:extLst>
          </p:cNvPr>
          <p:cNvSpPr txBox="1"/>
          <p:nvPr/>
        </p:nvSpPr>
        <p:spPr>
          <a:xfrm>
            <a:off x="1620774" y="4112473"/>
            <a:ext cx="3985601" cy="461665"/>
          </a:xfrm>
          <a:prstGeom prst="rect">
            <a:avLst/>
          </a:prstGeom>
          <a:noFill/>
        </p:spPr>
        <p:txBody>
          <a:bodyPr wrap="square" rtlCol="0">
            <a:spAutoFit/>
          </a:bodyPr>
          <a:lstStyle/>
          <a:p>
            <a:r>
              <a:rPr lang="en-US" altLang="zh-CN" sz="2400" dirty="0"/>
              <a:t>Implementation in C/C++</a:t>
            </a:r>
            <a:endParaRPr lang="zh-CN" altLang="en-US" sz="2400" dirty="0"/>
          </a:p>
        </p:txBody>
      </p:sp>
    </p:spTree>
    <p:extLst>
      <p:ext uri="{BB962C8B-B14F-4D97-AF65-F5344CB8AC3E}">
        <p14:creationId xmlns:p14="http://schemas.microsoft.com/office/powerpoint/2010/main" val="24787186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矩形 1"/>
          <p:cNvSpPr/>
          <p:nvPr/>
        </p:nvSpPr>
        <p:spPr>
          <a:xfrm>
            <a:off x="2747625" y="2921171"/>
            <a:ext cx="3648756" cy="1015663"/>
          </a:xfrm>
          <a:prstGeom prst="rect">
            <a:avLst/>
          </a:prstGeom>
        </p:spPr>
        <p:txBody>
          <a:bodyPr wrap="none">
            <a:spAutoFit/>
          </a:bodyPr>
          <a:lstStyle/>
          <a:p>
            <a:pPr algn="ctr"/>
            <a:r>
              <a:rPr lang="en-US" altLang="zh-CN" sz="6000" b="1" dirty="0">
                <a:solidFill>
                  <a:schemeClr val="bg1"/>
                </a:solidFill>
                <a:latin typeface="Arial"/>
                <a:cs typeface="Arial"/>
              </a:rPr>
              <a:t>THANKS!</a:t>
            </a:r>
            <a:endParaRPr lang="zh-CN" altLang="en-US" sz="6000" b="1" dirty="0">
              <a:solidFill>
                <a:schemeClr val="bg1"/>
              </a:solidFill>
              <a:latin typeface="Arial"/>
              <a:cs typeface="Arial"/>
            </a:endParaRPr>
          </a:p>
        </p:txBody>
      </p:sp>
    </p:spTree>
    <p:extLst>
      <p:ext uri="{BB962C8B-B14F-4D97-AF65-F5344CB8AC3E}">
        <p14:creationId xmlns:p14="http://schemas.microsoft.com/office/powerpoint/2010/main" val="8392340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806891" y="3066064"/>
            <a:ext cx="3488466" cy="542783"/>
          </a:xfrm>
        </p:spPr>
        <p:txBody>
          <a:bodyPr/>
          <a:lstStyle/>
          <a:p>
            <a:r>
              <a:rPr lang="en-US" altLang="zh-CN" dirty="0"/>
              <a:t>     Background</a:t>
            </a:r>
            <a:endParaRPr lang="zh-CN" altLang="en-US" dirty="0"/>
          </a:p>
        </p:txBody>
      </p:sp>
      <p:pic>
        <p:nvPicPr>
          <p:cNvPr id="3" name="图片 2">
            <a:extLst>
              <a:ext uri="{FF2B5EF4-FFF2-40B4-BE49-F238E27FC236}">
                <a16:creationId xmlns:a16="http://schemas.microsoft.com/office/drawing/2014/main" id="{F24D25AC-700E-43D5-B6ED-FE3F8BCCACDB}"/>
              </a:ext>
            </a:extLst>
          </p:cNvPr>
          <p:cNvPicPr>
            <a:picLocks noChangeAspect="1"/>
          </p:cNvPicPr>
          <p:nvPr/>
        </p:nvPicPr>
        <p:blipFill>
          <a:blip r:embed="rId3"/>
          <a:stretch>
            <a:fillRect/>
          </a:stretch>
        </p:blipFill>
        <p:spPr>
          <a:xfrm>
            <a:off x="1538130" y="2384955"/>
            <a:ext cx="1905000" cy="1905000"/>
          </a:xfrm>
          <a:prstGeom prst="rect">
            <a:avLst/>
          </a:prstGeom>
        </p:spPr>
      </p:pic>
    </p:spTree>
    <p:extLst>
      <p:ext uri="{BB962C8B-B14F-4D97-AF65-F5344CB8AC3E}">
        <p14:creationId xmlns:p14="http://schemas.microsoft.com/office/powerpoint/2010/main" val="8885658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sp>
        <p:nvSpPr>
          <p:cNvPr id="2" name="文本框 1"/>
          <p:cNvSpPr txBox="1"/>
          <p:nvPr/>
        </p:nvSpPr>
        <p:spPr>
          <a:xfrm>
            <a:off x="668363" y="972402"/>
            <a:ext cx="952413" cy="646331"/>
          </a:xfrm>
          <a:prstGeom prst="rect">
            <a:avLst/>
          </a:prstGeom>
          <a:noFill/>
        </p:spPr>
        <p:txBody>
          <a:bodyPr wrap="square" rtlCol="0">
            <a:spAutoFit/>
          </a:bodyPr>
          <a:lstStyle/>
          <a:p>
            <a:r>
              <a:rPr kumimoji="1" lang="en-US" altLang="zh-CN" sz="3600" b="1" dirty="0">
                <a:solidFill>
                  <a:srgbClr val="FFFFFF"/>
                </a:solidFill>
                <a:latin typeface="Arial"/>
                <a:cs typeface="Arial"/>
              </a:rPr>
              <a:t>01</a:t>
            </a:r>
            <a:endParaRPr kumimoji="1" lang="zh-CN" altLang="en-US" sz="3600" b="1" dirty="0">
              <a:solidFill>
                <a:srgbClr val="FFFFFF"/>
              </a:solidFill>
              <a:latin typeface="Arial"/>
              <a:cs typeface="Arial"/>
            </a:endParaRPr>
          </a:p>
        </p:txBody>
      </p:sp>
      <p:sp>
        <p:nvSpPr>
          <p:cNvPr id="3" name="文本框 2"/>
          <p:cNvSpPr txBox="1"/>
          <p:nvPr/>
        </p:nvSpPr>
        <p:spPr>
          <a:xfrm>
            <a:off x="1503811" y="1033957"/>
            <a:ext cx="4745356" cy="523220"/>
          </a:xfrm>
          <a:prstGeom prst="rect">
            <a:avLst/>
          </a:prstGeom>
          <a:noFill/>
        </p:spPr>
        <p:txBody>
          <a:bodyPr wrap="square" rtlCol="0">
            <a:spAutoFit/>
          </a:bodyPr>
          <a:lstStyle/>
          <a:p>
            <a:r>
              <a:rPr kumimoji="1" lang="en-US" altLang="zh-CN" sz="2800" dirty="0">
                <a:solidFill>
                  <a:srgbClr val="A40005"/>
                </a:solidFill>
                <a:latin typeface="方正兰亭中黑_GBK" panose="02000000000000000000" pitchFamily="2" charset="-122"/>
                <a:ea typeface="方正兰亭中黑_GBK" panose="02000000000000000000" pitchFamily="2" charset="-122"/>
                <a:cs typeface="黑体"/>
              </a:rPr>
              <a:t>Background</a:t>
            </a:r>
            <a:endParaRPr kumimoji="1" lang="zh-CN" altLang="en-US" sz="2800" dirty="0">
              <a:solidFill>
                <a:srgbClr val="A40005"/>
              </a:solidFill>
              <a:latin typeface="方正兰亭中黑_GBK" panose="02000000000000000000" pitchFamily="2" charset="-122"/>
              <a:ea typeface="方正兰亭中黑_GBK" panose="02000000000000000000" pitchFamily="2" charset="-122"/>
              <a:cs typeface="黑体"/>
            </a:endParaRPr>
          </a:p>
        </p:txBody>
      </p:sp>
      <p:pic>
        <p:nvPicPr>
          <p:cNvPr id="5" name="图片 4">
            <a:extLst>
              <a:ext uri="{FF2B5EF4-FFF2-40B4-BE49-F238E27FC236}">
                <a16:creationId xmlns:a16="http://schemas.microsoft.com/office/drawing/2014/main" id="{B004D02A-865D-4719-8B28-5C3DFEC76B92}"/>
              </a:ext>
            </a:extLst>
          </p:cNvPr>
          <p:cNvPicPr>
            <a:picLocks noChangeAspect="1"/>
          </p:cNvPicPr>
          <p:nvPr/>
        </p:nvPicPr>
        <p:blipFill>
          <a:blip r:embed="rId4"/>
          <a:stretch>
            <a:fillRect/>
          </a:stretch>
        </p:blipFill>
        <p:spPr>
          <a:xfrm>
            <a:off x="5560157" y="1955555"/>
            <a:ext cx="3382100" cy="2260530"/>
          </a:xfrm>
          <a:prstGeom prst="rect">
            <a:avLst/>
          </a:prstGeom>
        </p:spPr>
      </p:pic>
      <p:pic>
        <p:nvPicPr>
          <p:cNvPr id="6" name="图片 5">
            <a:extLst>
              <a:ext uri="{FF2B5EF4-FFF2-40B4-BE49-F238E27FC236}">
                <a16:creationId xmlns:a16="http://schemas.microsoft.com/office/drawing/2014/main" id="{F640F4BB-3528-4625-A13F-6C520A0D8D26}"/>
              </a:ext>
            </a:extLst>
          </p:cNvPr>
          <p:cNvPicPr>
            <a:picLocks noChangeAspect="1"/>
          </p:cNvPicPr>
          <p:nvPr/>
        </p:nvPicPr>
        <p:blipFill>
          <a:blip r:embed="rId5"/>
          <a:stretch>
            <a:fillRect/>
          </a:stretch>
        </p:blipFill>
        <p:spPr>
          <a:xfrm>
            <a:off x="201743" y="1955555"/>
            <a:ext cx="3369059" cy="2260530"/>
          </a:xfrm>
          <a:prstGeom prst="rect">
            <a:avLst/>
          </a:prstGeom>
        </p:spPr>
      </p:pic>
      <p:pic>
        <p:nvPicPr>
          <p:cNvPr id="7" name="图片 6">
            <a:extLst>
              <a:ext uri="{FF2B5EF4-FFF2-40B4-BE49-F238E27FC236}">
                <a16:creationId xmlns:a16="http://schemas.microsoft.com/office/drawing/2014/main" id="{C636FDF6-FD83-46CE-8F9B-EF8714A96287}"/>
              </a:ext>
            </a:extLst>
          </p:cNvPr>
          <p:cNvPicPr>
            <a:picLocks noChangeAspect="1"/>
          </p:cNvPicPr>
          <p:nvPr/>
        </p:nvPicPr>
        <p:blipFill>
          <a:blip r:embed="rId6"/>
          <a:stretch>
            <a:fillRect/>
          </a:stretch>
        </p:blipFill>
        <p:spPr>
          <a:xfrm>
            <a:off x="6853397" y="4528987"/>
            <a:ext cx="1339655" cy="1925455"/>
          </a:xfrm>
          <a:prstGeom prst="rect">
            <a:avLst/>
          </a:prstGeom>
        </p:spPr>
      </p:pic>
      <p:pic>
        <p:nvPicPr>
          <p:cNvPr id="8" name="图片 7">
            <a:extLst>
              <a:ext uri="{FF2B5EF4-FFF2-40B4-BE49-F238E27FC236}">
                <a16:creationId xmlns:a16="http://schemas.microsoft.com/office/drawing/2014/main" id="{1C6FCF7E-8317-41BE-AA02-A0620CB3F6CD}"/>
              </a:ext>
            </a:extLst>
          </p:cNvPr>
          <p:cNvPicPr>
            <a:picLocks noChangeAspect="1"/>
          </p:cNvPicPr>
          <p:nvPr/>
        </p:nvPicPr>
        <p:blipFill>
          <a:blip r:embed="rId7"/>
          <a:stretch>
            <a:fillRect/>
          </a:stretch>
        </p:blipFill>
        <p:spPr>
          <a:xfrm>
            <a:off x="950948" y="4528987"/>
            <a:ext cx="1339655" cy="1918845"/>
          </a:xfrm>
          <a:prstGeom prst="rect">
            <a:avLst/>
          </a:prstGeom>
        </p:spPr>
      </p:pic>
      <p:pic>
        <p:nvPicPr>
          <p:cNvPr id="9" name="图片 8">
            <a:extLst>
              <a:ext uri="{FF2B5EF4-FFF2-40B4-BE49-F238E27FC236}">
                <a16:creationId xmlns:a16="http://schemas.microsoft.com/office/drawing/2014/main" id="{1109209A-907A-40DE-B92F-B8D252353A8E}"/>
              </a:ext>
            </a:extLst>
          </p:cNvPr>
          <p:cNvPicPr>
            <a:picLocks noChangeAspect="1"/>
          </p:cNvPicPr>
          <p:nvPr/>
        </p:nvPicPr>
        <p:blipFill>
          <a:blip r:embed="rId8"/>
          <a:stretch>
            <a:fillRect/>
          </a:stretch>
        </p:blipFill>
        <p:spPr>
          <a:xfrm>
            <a:off x="2500779" y="4815510"/>
            <a:ext cx="1295512" cy="1432684"/>
          </a:xfrm>
          <a:prstGeom prst="rect">
            <a:avLst/>
          </a:prstGeom>
        </p:spPr>
      </p:pic>
      <p:pic>
        <p:nvPicPr>
          <p:cNvPr id="10" name="图片 9">
            <a:extLst>
              <a:ext uri="{FF2B5EF4-FFF2-40B4-BE49-F238E27FC236}">
                <a16:creationId xmlns:a16="http://schemas.microsoft.com/office/drawing/2014/main" id="{D6E2B64B-3870-4128-965A-2942852AC02E}"/>
              </a:ext>
            </a:extLst>
          </p:cNvPr>
          <p:cNvPicPr>
            <a:picLocks noChangeAspect="1"/>
          </p:cNvPicPr>
          <p:nvPr/>
        </p:nvPicPr>
        <p:blipFill>
          <a:blip r:embed="rId9"/>
          <a:stretch>
            <a:fillRect/>
          </a:stretch>
        </p:blipFill>
        <p:spPr>
          <a:xfrm>
            <a:off x="5347711" y="4920363"/>
            <a:ext cx="1102167" cy="1327831"/>
          </a:xfrm>
          <a:prstGeom prst="rect">
            <a:avLst/>
          </a:prstGeom>
        </p:spPr>
      </p:pic>
      <p:sp>
        <p:nvSpPr>
          <p:cNvPr id="11" name="文本框 10">
            <a:extLst>
              <a:ext uri="{FF2B5EF4-FFF2-40B4-BE49-F238E27FC236}">
                <a16:creationId xmlns:a16="http://schemas.microsoft.com/office/drawing/2014/main" id="{6F3769AF-CA3A-4B84-B9EF-499598400197}"/>
              </a:ext>
            </a:extLst>
          </p:cNvPr>
          <p:cNvSpPr txBox="1"/>
          <p:nvPr/>
        </p:nvSpPr>
        <p:spPr>
          <a:xfrm>
            <a:off x="3954258" y="2716000"/>
            <a:ext cx="1222443" cy="1015663"/>
          </a:xfrm>
          <a:prstGeom prst="rect">
            <a:avLst/>
          </a:prstGeom>
          <a:noFill/>
        </p:spPr>
        <p:txBody>
          <a:bodyPr wrap="square" rtlCol="0">
            <a:spAutoFit/>
          </a:bodyPr>
          <a:lstStyle/>
          <a:p>
            <a:r>
              <a:rPr lang="en-US" altLang="zh-CN" sz="6000" dirty="0"/>
              <a:t>8:0</a:t>
            </a:r>
            <a:endParaRPr lang="zh-CN" altLang="en-US" sz="6000" dirty="0"/>
          </a:p>
        </p:txBody>
      </p:sp>
      <p:sp>
        <p:nvSpPr>
          <p:cNvPr id="12" name="文本框 11">
            <a:extLst>
              <a:ext uri="{FF2B5EF4-FFF2-40B4-BE49-F238E27FC236}">
                <a16:creationId xmlns:a16="http://schemas.microsoft.com/office/drawing/2014/main" id="{2813EA73-418C-4E07-A8CE-68034B8F38FA}"/>
              </a:ext>
            </a:extLst>
          </p:cNvPr>
          <p:cNvSpPr txBox="1"/>
          <p:nvPr/>
        </p:nvSpPr>
        <p:spPr>
          <a:xfrm>
            <a:off x="7640189" y="1281434"/>
            <a:ext cx="1235412" cy="646331"/>
          </a:xfrm>
          <a:prstGeom prst="rect">
            <a:avLst/>
          </a:prstGeom>
          <a:noFill/>
        </p:spPr>
        <p:txBody>
          <a:bodyPr wrap="square" rtlCol="0">
            <a:spAutoFit/>
          </a:bodyPr>
          <a:lstStyle/>
          <a:p>
            <a:r>
              <a:rPr lang="en-US" altLang="zh-CN" dirty="0"/>
              <a:t>Data from</a:t>
            </a:r>
          </a:p>
          <a:p>
            <a:r>
              <a:rPr lang="zh-CN" altLang="en-US" dirty="0"/>
              <a:t>创冰科技</a:t>
            </a:r>
          </a:p>
        </p:txBody>
      </p:sp>
    </p:spTree>
    <p:extLst>
      <p:ext uri="{BB962C8B-B14F-4D97-AF65-F5344CB8AC3E}">
        <p14:creationId xmlns:p14="http://schemas.microsoft.com/office/powerpoint/2010/main" val="35970445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806891" y="3066064"/>
            <a:ext cx="3488466" cy="542783"/>
          </a:xfrm>
        </p:spPr>
        <p:txBody>
          <a:bodyPr/>
          <a:lstStyle/>
          <a:p>
            <a:r>
              <a:rPr lang="en-US" altLang="zh-CN" dirty="0"/>
              <a:t>     Related Works</a:t>
            </a:r>
            <a:endParaRPr lang="zh-CN" altLang="en-US" dirty="0"/>
          </a:p>
        </p:txBody>
      </p:sp>
      <p:pic>
        <p:nvPicPr>
          <p:cNvPr id="4" name="图片 3">
            <a:extLst>
              <a:ext uri="{FF2B5EF4-FFF2-40B4-BE49-F238E27FC236}">
                <a16:creationId xmlns:a16="http://schemas.microsoft.com/office/drawing/2014/main" id="{467905F8-CC63-42F5-8455-AA9747A693A3}"/>
              </a:ext>
            </a:extLst>
          </p:cNvPr>
          <p:cNvPicPr>
            <a:picLocks noChangeAspect="1"/>
          </p:cNvPicPr>
          <p:nvPr/>
        </p:nvPicPr>
        <p:blipFill>
          <a:blip r:embed="rId3"/>
          <a:stretch>
            <a:fillRect/>
          </a:stretch>
        </p:blipFill>
        <p:spPr>
          <a:xfrm>
            <a:off x="1334075" y="2384955"/>
            <a:ext cx="1905000" cy="1905000"/>
          </a:xfrm>
          <a:prstGeom prst="rect">
            <a:avLst/>
          </a:prstGeom>
        </p:spPr>
      </p:pic>
    </p:spTree>
    <p:extLst>
      <p:ext uri="{BB962C8B-B14F-4D97-AF65-F5344CB8AC3E}">
        <p14:creationId xmlns:p14="http://schemas.microsoft.com/office/powerpoint/2010/main" val="10220801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sp>
        <p:nvSpPr>
          <p:cNvPr id="2" name="文本框 1"/>
          <p:cNvSpPr txBox="1"/>
          <p:nvPr/>
        </p:nvSpPr>
        <p:spPr>
          <a:xfrm>
            <a:off x="668363" y="972402"/>
            <a:ext cx="952413" cy="646331"/>
          </a:xfrm>
          <a:prstGeom prst="rect">
            <a:avLst/>
          </a:prstGeom>
          <a:noFill/>
        </p:spPr>
        <p:txBody>
          <a:bodyPr wrap="square" rtlCol="0">
            <a:spAutoFit/>
          </a:bodyPr>
          <a:lstStyle/>
          <a:p>
            <a:r>
              <a:rPr kumimoji="1" lang="en-US" altLang="zh-CN" sz="3600" b="1" dirty="0">
                <a:solidFill>
                  <a:srgbClr val="FFFFFF"/>
                </a:solidFill>
                <a:latin typeface="Arial"/>
                <a:ea typeface="宋体" panose="02010600030101010101" pitchFamily="2" charset="-122"/>
                <a:cs typeface="Arial"/>
              </a:rPr>
              <a:t>02</a:t>
            </a:r>
            <a:endParaRPr kumimoji="1" lang="zh-CN" altLang="en-US" sz="3600" b="1" dirty="0">
              <a:solidFill>
                <a:srgbClr val="FFFFFF"/>
              </a:solidFill>
              <a:latin typeface="Arial"/>
              <a:ea typeface="宋体" panose="02010600030101010101" pitchFamily="2" charset="-122"/>
              <a:cs typeface="Arial"/>
            </a:endParaRPr>
          </a:p>
        </p:txBody>
      </p:sp>
      <p:sp>
        <p:nvSpPr>
          <p:cNvPr id="3" name="文本框 2"/>
          <p:cNvSpPr txBox="1"/>
          <p:nvPr/>
        </p:nvSpPr>
        <p:spPr>
          <a:xfrm>
            <a:off x="1503811" y="1033957"/>
            <a:ext cx="2993544" cy="523220"/>
          </a:xfrm>
          <a:prstGeom prst="rect">
            <a:avLst/>
          </a:prstGeom>
          <a:noFill/>
        </p:spPr>
        <p:txBody>
          <a:bodyPr wrap="square" rtlCol="0">
            <a:spAutoFit/>
          </a:bodyPr>
          <a:lstStyle/>
          <a:p>
            <a:r>
              <a:rPr kumimoji="1" lang="en-US" altLang="zh-CN" sz="2800" dirty="0">
                <a:solidFill>
                  <a:srgbClr val="A40005"/>
                </a:solidFill>
                <a:latin typeface="方正兰亭中黑_GBK" panose="02000000000000000000" pitchFamily="2" charset="-122"/>
                <a:ea typeface="方正兰亭中黑_GBK" panose="02000000000000000000" pitchFamily="2" charset="-122"/>
              </a:rPr>
              <a:t>Related Works</a:t>
            </a:r>
            <a:endParaRPr kumimoji="1" lang="zh-CN" altLang="en-US" sz="2800" dirty="0">
              <a:solidFill>
                <a:srgbClr val="A40005"/>
              </a:solidFill>
              <a:latin typeface="方正兰亭中黑_GBK" panose="02000000000000000000" pitchFamily="2" charset="-122"/>
              <a:ea typeface="方正兰亭中黑_GBK" panose="02000000000000000000" pitchFamily="2" charset="-122"/>
            </a:endParaRPr>
          </a:p>
        </p:txBody>
      </p:sp>
      <p:pic>
        <p:nvPicPr>
          <p:cNvPr id="5" name="Picture 2" descr="https://pic1.zhimg.com/v2-6f0cef12a08841568def11b541f45a3e_b.jpg">
            <a:extLst>
              <a:ext uri="{FF2B5EF4-FFF2-40B4-BE49-F238E27FC236}">
                <a16:creationId xmlns:a16="http://schemas.microsoft.com/office/drawing/2014/main" id="{4787F5AF-278C-4209-89BF-06828E8D91B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0908" y="2712606"/>
            <a:ext cx="3306389" cy="2479792"/>
          </a:xfrm>
          <a:prstGeom prst="rect">
            <a:avLst/>
          </a:prstGeom>
          <a:noFill/>
          <a:extLst>
            <a:ext uri="{909E8E84-426E-40DD-AFC4-6F175D3DCCD1}">
              <a14:hiddenFill xmlns:a14="http://schemas.microsoft.com/office/drawing/2010/main">
                <a:solidFill>
                  <a:srgbClr val="FFFFFF"/>
                </a:solidFill>
              </a14:hiddenFill>
            </a:ext>
          </a:extLst>
        </p:spPr>
      </p:pic>
      <p:sp>
        <p:nvSpPr>
          <p:cNvPr id="6" name="文本框 5">
            <a:extLst>
              <a:ext uri="{FF2B5EF4-FFF2-40B4-BE49-F238E27FC236}">
                <a16:creationId xmlns:a16="http://schemas.microsoft.com/office/drawing/2014/main" id="{282B0714-D1CB-486E-8004-31AF49627C20}"/>
              </a:ext>
            </a:extLst>
          </p:cNvPr>
          <p:cNvSpPr txBox="1"/>
          <p:nvPr/>
        </p:nvSpPr>
        <p:spPr>
          <a:xfrm>
            <a:off x="1904168" y="5703934"/>
            <a:ext cx="1149750" cy="369332"/>
          </a:xfrm>
          <a:prstGeom prst="rect">
            <a:avLst/>
          </a:prstGeom>
          <a:noFill/>
        </p:spPr>
        <p:txBody>
          <a:bodyPr wrap="square" rtlCol="0">
            <a:spAutoFit/>
          </a:bodyPr>
          <a:lstStyle/>
          <a:p>
            <a:r>
              <a:rPr lang="zh-CN" altLang="en-US" dirty="0"/>
              <a:t>创冰科技</a:t>
            </a:r>
          </a:p>
        </p:txBody>
      </p:sp>
      <p:sp>
        <p:nvSpPr>
          <p:cNvPr id="7" name="文本框 6">
            <a:extLst>
              <a:ext uri="{FF2B5EF4-FFF2-40B4-BE49-F238E27FC236}">
                <a16:creationId xmlns:a16="http://schemas.microsoft.com/office/drawing/2014/main" id="{D96BE7EC-A3A0-428D-A67D-2F07DBB84940}"/>
              </a:ext>
            </a:extLst>
          </p:cNvPr>
          <p:cNvSpPr txBox="1"/>
          <p:nvPr/>
        </p:nvSpPr>
        <p:spPr>
          <a:xfrm>
            <a:off x="5677183" y="5473101"/>
            <a:ext cx="2712736" cy="830997"/>
          </a:xfrm>
          <a:prstGeom prst="rect">
            <a:avLst/>
          </a:prstGeom>
          <a:noFill/>
        </p:spPr>
        <p:txBody>
          <a:bodyPr wrap="square" rtlCol="0">
            <a:spAutoFit/>
          </a:bodyPr>
          <a:lstStyle/>
          <a:p>
            <a:pPr algn="ctr"/>
            <a:r>
              <a:rPr lang="en-US" altLang="zh-CN" sz="1600" dirty="0"/>
              <a:t>Camera</a:t>
            </a:r>
            <a:r>
              <a:rPr lang="zh-CN" altLang="en-US" sz="1600" dirty="0"/>
              <a:t> </a:t>
            </a:r>
            <a:r>
              <a:rPr lang="en-US" altLang="zh-CN" sz="1600" dirty="0"/>
              <a:t>replacement</a:t>
            </a:r>
            <a:r>
              <a:rPr lang="zh-CN" altLang="en-US" sz="1600" dirty="0"/>
              <a:t> </a:t>
            </a:r>
            <a:r>
              <a:rPr lang="en-US" altLang="zh-CN" sz="1600" dirty="0"/>
              <a:t>at</a:t>
            </a:r>
            <a:r>
              <a:rPr lang="zh-CN" altLang="en-US" sz="1600" dirty="0"/>
              <a:t> </a:t>
            </a:r>
            <a:endParaRPr lang="en-US" altLang="zh-CN" sz="1600" dirty="0"/>
          </a:p>
          <a:p>
            <a:pPr algn="ctr"/>
            <a:r>
              <a:rPr lang="en-US" altLang="zh-CN" sz="1600" dirty="0"/>
              <a:t>Old Trafford’s and Reebook Stadiums</a:t>
            </a:r>
          </a:p>
        </p:txBody>
      </p:sp>
      <p:pic>
        <p:nvPicPr>
          <p:cNvPr id="8" name="图片 7">
            <a:extLst>
              <a:ext uri="{FF2B5EF4-FFF2-40B4-BE49-F238E27FC236}">
                <a16:creationId xmlns:a16="http://schemas.microsoft.com/office/drawing/2014/main" id="{37B0FA35-7EFA-4C81-BA20-59916224D781}"/>
              </a:ext>
            </a:extLst>
          </p:cNvPr>
          <p:cNvPicPr>
            <a:picLocks noChangeAspect="1"/>
          </p:cNvPicPr>
          <p:nvPr/>
        </p:nvPicPr>
        <p:blipFill>
          <a:blip r:embed="rId5"/>
          <a:stretch>
            <a:fillRect/>
          </a:stretch>
        </p:blipFill>
        <p:spPr>
          <a:xfrm>
            <a:off x="5246705" y="2712606"/>
            <a:ext cx="3573694" cy="2479792"/>
          </a:xfrm>
          <a:prstGeom prst="rect">
            <a:avLst/>
          </a:prstGeom>
        </p:spPr>
      </p:pic>
      <p:sp>
        <p:nvSpPr>
          <p:cNvPr id="9" name="文本框 8">
            <a:extLst>
              <a:ext uri="{FF2B5EF4-FFF2-40B4-BE49-F238E27FC236}">
                <a16:creationId xmlns:a16="http://schemas.microsoft.com/office/drawing/2014/main" id="{3107B493-8A56-4757-8AE8-EB8A3A30D108}"/>
              </a:ext>
            </a:extLst>
          </p:cNvPr>
          <p:cNvSpPr txBox="1"/>
          <p:nvPr/>
        </p:nvSpPr>
        <p:spPr>
          <a:xfrm>
            <a:off x="506933" y="1775534"/>
            <a:ext cx="3173224" cy="461665"/>
          </a:xfrm>
          <a:prstGeom prst="rect">
            <a:avLst/>
          </a:prstGeom>
          <a:noFill/>
        </p:spPr>
        <p:txBody>
          <a:bodyPr wrap="square" rtlCol="0">
            <a:spAutoFit/>
          </a:bodyPr>
          <a:lstStyle/>
          <a:p>
            <a:r>
              <a:rPr lang="en-US" altLang="zh-CN" sz="2400" b="1" dirty="0"/>
              <a:t>Football Video Analysis</a:t>
            </a:r>
            <a:endParaRPr lang="zh-CN" altLang="en-US" sz="2400" b="1" dirty="0"/>
          </a:p>
        </p:txBody>
      </p:sp>
    </p:spTree>
    <p:extLst>
      <p:ext uri="{BB962C8B-B14F-4D97-AF65-F5344CB8AC3E}">
        <p14:creationId xmlns:p14="http://schemas.microsoft.com/office/powerpoint/2010/main" val="314755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文本框 1"/>
          <p:cNvSpPr txBox="1"/>
          <p:nvPr/>
        </p:nvSpPr>
        <p:spPr>
          <a:xfrm>
            <a:off x="668363" y="972402"/>
            <a:ext cx="952413" cy="646331"/>
          </a:xfrm>
          <a:prstGeom prst="rect">
            <a:avLst/>
          </a:prstGeom>
          <a:noFill/>
        </p:spPr>
        <p:txBody>
          <a:bodyPr wrap="square" rtlCol="0">
            <a:spAutoFit/>
          </a:bodyPr>
          <a:lstStyle/>
          <a:p>
            <a:r>
              <a:rPr kumimoji="1" lang="en-US" altLang="zh-CN" sz="3600" b="1" dirty="0">
                <a:solidFill>
                  <a:srgbClr val="FFFFFF"/>
                </a:solidFill>
                <a:latin typeface="Arial"/>
                <a:ea typeface="宋体" panose="02010600030101010101" pitchFamily="2" charset="-122"/>
                <a:cs typeface="Arial"/>
              </a:rPr>
              <a:t>02</a:t>
            </a:r>
            <a:endParaRPr kumimoji="1" lang="zh-CN" altLang="en-US" sz="3600" b="1" dirty="0">
              <a:solidFill>
                <a:srgbClr val="FFFFFF"/>
              </a:solidFill>
              <a:latin typeface="Arial"/>
              <a:ea typeface="宋体" panose="02010600030101010101" pitchFamily="2" charset="-122"/>
              <a:cs typeface="Arial"/>
            </a:endParaRPr>
          </a:p>
        </p:txBody>
      </p:sp>
      <p:sp>
        <p:nvSpPr>
          <p:cNvPr id="3" name="文本框 2"/>
          <p:cNvSpPr txBox="1"/>
          <p:nvPr/>
        </p:nvSpPr>
        <p:spPr>
          <a:xfrm>
            <a:off x="1503811" y="1030116"/>
            <a:ext cx="3068189" cy="523220"/>
          </a:xfrm>
          <a:prstGeom prst="rect">
            <a:avLst/>
          </a:prstGeom>
          <a:noFill/>
        </p:spPr>
        <p:txBody>
          <a:bodyPr wrap="square" rtlCol="0">
            <a:spAutoFit/>
          </a:bodyPr>
          <a:lstStyle/>
          <a:p>
            <a:r>
              <a:rPr kumimoji="1" lang="en-US" altLang="zh-CN" sz="2800" dirty="0">
                <a:solidFill>
                  <a:srgbClr val="A40005"/>
                </a:solidFill>
                <a:latin typeface="方正兰亭中黑_GBK" panose="02000000000000000000" pitchFamily="2" charset="-122"/>
                <a:ea typeface="方正兰亭中黑_GBK" panose="02000000000000000000" pitchFamily="2" charset="-122"/>
              </a:rPr>
              <a:t>Related Works</a:t>
            </a:r>
            <a:endParaRPr kumimoji="1" lang="zh-CN" altLang="en-US" sz="2800" dirty="0">
              <a:solidFill>
                <a:srgbClr val="A40005"/>
              </a:solidFill>
              <a:latin typeface="方正兰亭中黑_GBK" panose="02000000000000000000" pitchFamily="2" charset="-122"/>
              <a:ea typeface="方正兰亭中黑_GBK" panose="02000000000000000000" pitchFamily="2" charset="-122"/>
            </a:endParaRPr>
          </a:p>
        </p:txBody>
      </p:sp>
      <p:sp>
        <p:nvSpPr>
          <p:cNvPr id="5" name="文本框 4">
            <a:extLst>
              <a:ext uri="{FF2B5EF4-FFF2-40B4-BE49-F238E27FC236}">
                <a16:creationId xmlns:a16="http://schemas.microsoft.com/office/drawing/2014/main" id="{2AF0A424-BBA9-4541-AE3F-78170CDC0852}"/>
              </a:ext>
            </a:extLst>
          </p:cNvPr>
          <p:cNvSpPr txBox="1"/>
          <p:nvPr/>
        </p:nvSpPr>
        <p:spPr>
          <a:xfrm>
            <a:off x="456276" y="2191934"/>
            <a:ext cx="8707101" cy="523220"/>
          </a:xfrm>
          <a:prstGeom prst="rect">
            <a:avLst/>
          </a:prstGeom>
          <a:noFill/>
        </p:spPr>
        <p:txBody>
          <a:bodyPr wrap="square" rtlCol="0">
            <a:spAutoFit/>
          </a:bodyPr>
          <a:lstStyle/>
          <a:p>
            <a:r>
              <a:rPr lang="en-US" altLang="zh-CN" sz="1400" b="1" dirty="0"/>
              <a:t>KCF/DCF:</a:t>
            </a:r>
            <a:r>
              <a:rPr lang="en-US" altLang="zh-CN" sz="1400" dirty="0"/>
              <a:t>  João F. Henriques, Rui Caseiro, Pedro Martins, Jorge Batista. </a:t>
            </a:r>
            <a:r>
              <a:rPr lang="en-US" altLang="zh-CN" sz="1400" b="1" dirty="0"/>
              <a:t>"High-Speed Tracking with  Kernelized 	   	       Correlation Filters." </a:t>
            </a:r>
            <a:r>
              <a:rPr lang="en-US" altLang="zh-CN" sz="1400" dirty="0"/>
              <a:t>TPAMI (2015).</a:t>
            </a:r>
            <a:endParaRPr lang="zh-CN" altLang="en-US" sz="1400" dirty="0"/>
          </a:p>
        </p:txBody>
      </p:sp>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61A238D6-E143-4E58-AEDE-E8FA31D93FF2}"/>
                  </a:ext>
                </a:extLst>
              </p:cNvPr>
              <p:cNvSpPr/>
              <p:nvPr/>
            </p:nvSpPr>
            <p:spPr>
              <a:xfrm>
                <a:off x="2149549" y="3276162"/>
                <a:ext cx="4820159" cy="74841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limLow>
                        <m:limLowPr>
                          <m:ctrlPr>
                            <a:rPr lang="zh-CN" altLang="en-US" sz="3200" i="1">
                              <a:latin typeface="Cambria Math" panose="02040503050406030204" pitchFamily="18" charset="0"/>
                            </a:rPr>
                          </m:ctrlPr>
                        </m:limLowPr>
                        <m:e>
                          <m:r>
                            <m:rPr>
                              <m:sty m:val="p"/>
                            </m:rPr>
                            <a:rPr lang="zh-CN" altLang="en-US" sz="3200">
                              <a:latin typeface="Cambria Math" panose="02040503050406030204" pitchFamily="18" charset="0"/>
                            </a:rPr>
                            <m:t>min</m:t>
                          </m:r>
                        </m:e>
                        <m:lim>
                          <m:r>
                            <a:rPr lang="zh-CN" altLang="en-US" sz="3200" i="1">
                              <a:latin typeface="Cambria Math" panose="02040503050406030204" pitchFamily="18" charset="0"/>
                            </a:rPr>
                            <m:t>𝐻</m:t>
                          </m:r>
                        </m:lim>
                      </m:limLow>
                      <m:sSubSup>
                        <m:sSubSupPr>
                          <m:ctrlPr>
                            <a:rPr lang="zh-CN" altLang="en-US" sz="3200" i="1">
                              <a:latin typeface="Cambria Math" panose="02040503050406030204" pitchFamily="18" charset="0"/>
                            </a:rPr>
                          </m:ctrlPr>
                        </m:sSubSupPr>
                        <m:e>
                          <m:r>
                            <a:rPr lang="zh-CN" altLang="en-US" sz="3200" i="0">
                              <a:latin typeface="Cambria Math" panose="02040503050406030204" pitchFamily="18" charset="0"/>
                            </a:rPr>
                            <m:t>‖</m:t>
                          </m:r>
                          <m:sSub>
                            <m:sSubPr>
                              <m:ctrlPr>
                                <a:rPr lang="zh-CN" altLang="en-US" sz="3200" i="1">
                                  <a:latin typeface="Cambria Math" panose="02040503050406030204" pitchFamily="18" charset="0"/>
                                </a:rPr>
                              </m:ctrlPr>
                            </m:sSubPr>
                            <m:e>
                              <m:r>
                                <a:rPr lang="zh-CN" altLang="en-US" sz="3200" i="1">
                                  <a:latin typeface="Cambria Math" panose="02040503050406030204" pitchFamily="18" charset="0"/>
                                </a:rPr>
                                <m:t>𝐴</m:t>
                              </m:r>
                            </m:e>
                            <m:sub>
                              <m:r>
                                <a:rPr lang="zh-CN" altLang="en-US" sz="3200" i="0">
                                  <a:latin typeface="Cambria Math" panose="02040503050406030204" pitchFamily="18" charset="0"/>
                                </a:rPr>
                                <m:t>0</m:t>
                              </m:r>
                            </m:sub>
                          </m:sSub>
                          <m:r>
                            <a:rPr lang="zh-CN" altLang="en-US" sz="3200" i="1">
                              <a:latin typeface="Cambria Math" panose="02040503050406030204" pitchFamily="18" charset="0"/>
                            </a:rPr>
                            <m:t>𝐻</m:t>
                          </m:r>
                          <m:r>
                            <a:rPr lang="zh-CN" altLang="en-US" sz="3200" i="0">
                              <a:latin typeface="Cambria Math" panose="02040503050406030204" pitchFamily="18" charset="0"/>
                            </a:rPr>
                            <m:t>−</m:t>
                          </m:r>
                          <m:r>
                            <a:rPr lang="zh-CN" altLang="en-US" sz="3200" i="1">
                              <a:latin typeface="Cambria Math" panose="02040503050406030204" pitchFamily="18" charset="0"/>
                            </a:rPr>
                            <m:t>𝑦</m:t>
                          </m:r>
                          <m:r>
                            <a:rPr lang="zh-CN" altLang="en-US" sz="3200" i="0">
                              <a:latin typeface="Cambria Math" panose="02040503050406030204" pitchFamily="18" charset="0"/>
                            </a:rPr>
                            <m:t>‖</m:t>
                          </m:r>
                        </m:e>
                        <m:sub>
                          <m:r>
                            <a:rPr lang="zh-CN" altLang="en-US" sz="3200" i="0">
                              <a:latin typeface="Cambria Math" panose="02040503050406030204" pitchFamily="18" charset="0"/>
                            </a:rPr>
                            <m:t>2</m:t>
                          </m:r>
                        </m:sub>
                        <m:sup>
                          <m:r>
                            <a:rPr lang="zh-CN" altLang="en-US" sz="3200" i="0">
                              <a:latin typeface="Cambria Math" panose="02040503050406030204" pitchFamily="18" charset="0"/>
                            </a:rPr>
                            <m:t>2</m:t>
                          </m:r>
                        </m:sup>
                      </m:sSubSup>
                      <m:r>
                        <a:rPr lang="zh-CN" altLang="en-US" sz="3200" i="0">
                          <a:latin typeface="Cambria Math" panose="02040503050406030204" pitchFamily="18" charset="0"/>
                        </a:rPr>
                        <m:t>+</m:t>
                      </m:r>
                      <m:r>
                        <a:rPr lang="zh-CN" altLang="en-US" sz="3200" i="1">
                          <a:latin typeface="Cambria Math" panose="02040503050406030204" pitchFamily="18" charset="0"/>
                        </a:rPr>
                        <m:t>𝜆</m:t>
                      </m:r>
                      <m:sSubSup>
                        <m:sSubSupPr>
                          <m:ctrlPr>
                            <a:rPr lang="zh-CN" altLang="en-US" sz="3200" i="1">
                              <a:latin typeface="Cambria Math" panose="02040503050406030204" pitchFamily="18" charset="0"/>
                            </a:rPr>
                          </m:ctrlPr>
                        </m:sSubSupPr>
                        <m:e>
                          <m:r>
                            <a:rPr lang="zh-CN" altLang="en-US" sz="3200" i="0">
                              <a:latin typeface="Cambria Math" panose="02040503050406030204" pitchFamily="18" charset="0"/>
                            </a:rPr>
                            <m:t>‖</m:t>
                          </m:r>
                          <m:r>
                            <a:rPr lang="zh-CN" altLang="en-US" sz="3200" i="1">
                              <a:latin typeface="Cambria Math" panose="02040503050406030204" pitchFamily="18" charset="0"/>
                            </a:rPr>
                            <m:t>𝐻</m:t>
                          </m:r>
                          <m:r>
                            <a:rPr lang="zh-CN" altLang="en-US" sz="3200" i="0">
                              <a:latin typeface="Cambria Math" panose="02040503050406030204" pitchFamily="18" charset="0"/>
                            </a:rPr>
                            <m:t>‖</m:t>
                          </m:r>
                        </m:e>
                        <m:sub>
                          <m:r>
                            <a:rPr lang="zh-CN" altLang="en-US" sz="3200" i="0">
                              <a:latin typeface="Cambria Math" panose="02040503050406030204" pitchFamily="18" charset="0"/>
                            </a:rPr>
                            <m:t>2</m:t>
                          </m:r>
                        </m:sub>
                        <m:sup>
                          <m:r>
                            <a:rPr lang="zh-CN" altLang="en-US" sz="3200" i="0">
                              <a:latin typeface="Cambria Math" panose="02040503050406030204" pitchFamily="18" charset="0"/>
                            </a:rPr>
                            <m:t>2</m:t>
                          </m:r>
                        </m:sup>
                      </m:sSubSup>
                    </m:oMath>
                  </m:oMathPara>
                </a14:m>
                <a:endParaRPr lang="zh-CN" altLang="en-US" sz="3200" dirty="0"/>
              </a:p>
            </p:txBody>
          </p:sp>
        </mc:Choice>
        <mc:Fallback xmlns="">
          <p:sp>
            <p:nvSpPr>
              <p:cNvPr id="6" name="矩形 5">
                <a:extLst>
                  <a:ext uri="{FF2B5EF4-FFF2-40B4-BE49-F238E27FC236}">
                    <a16:creationId xmlns:a16="http://schemas.microsoft.com/office/drawing/2014/main" id="{61A238D6-E143-4E58-AEDE-E8FA31D93FF2}"/>
                  </a:ext>
                </a:extLst>
              </p:cNvPr>
              <p:cNvSpPr>
                <a:spLocks noRot="1" noChangeAspect="1" noMove="1" noResize="1" noEditPoints="1" noAdjustHandles="1" noChangeArrowheads="1" noChangeShapeType="1" noTextEdit="1"/>
              </p:cNvSpPr>
              <p:nvPr/>
            </p:nvSpPr>
            <p:spPr>
              <a:xfrm>
                <a:off x="2149549" y="3276162"/>
                <a:ext cx="4820159" cy="748410"/>
              </a:xfrm>
              <a:prstGeom prst="rect">
                <a:avLst/>
              </a:prstGeom>
              <a:blipFill>
                <a:blip r:embed="rId3"/>
                <a:stretch>
                  <a:fillRect/>
                </a:stretch>
              </a:blipFill>
            </p:spPr>
            <p:txBody>
              <a:bodyPr/>
              <a:lstStyle/>
              <a:p>
                <a:r>
                  <a:rPr lang="zh-CN" altLang="en-US">
                    <a:noFill/>
                  </a:rPr>
                  <a:t> </a:t>
                </a:r>
              </a:p>
            </p:txBody>
          </p:sp>
        </mc:Fallback>
      </mc:AlternateContent>
      <p:sp>
        <p:nvSpPr>
          <p:cNvPr id="7" name="文本框 6">
            <a:extLst>
              <a:ext uri="{FF2B5EF4-FFF2-40B4-BE49-F238E27FC236}">
                <a16:creationId xmlns:a16="http://schemas.microsoft.com/office/drawing/2014/main" id="{B7D89A87-B1E4-4E4E-AAFF-1C21A094CA30}"/>
              </a:ext>
            </a:extLst>
          </p:cNvPr>
          <p:cNvSpPr txBox="1"/>
          <p:nvPr/>
        </p:nvSpPr>
        <p:spPr>
          <a:xfrm>
            <a:off x="456276" y="4222007"/>
            <a:ext cx="9572017" cy="369332"/>
          </a:xfrm>
          <a:prstGeom prst="rect">
            <a:avLst/>
          </a:prstGeom>
          <a:noFill/>
        </p:spPr>
        <p:txBody>
          <a:bodyPr wrap="square" rtlCol="0">
            <a:spAutoFit/>
          </a:bodyPr>
          <a:lstStyle/>
          <a:p>
            <a:r>
              <a:rPr lang="en-US" altLang="zh-CN" dirty="0"/>
              <a:t>Dense sampling by circulantly shifting the object patch </a:t>
            </a:r>
            <a:endParaRPr lang="zh-CN" altLang="en-US" dirty="0"/>
          </a:p>
        </p:txBody>
      </p:sp>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9AA9B5E0-0A3E-4404-AC01-76E3838B461F}"/>
                  </a:ext>
                </a:extLst>
              </p:cNvPr>
              <p:cNvSpPr/>
              <p:nvPr/>
            </p:nvSpPr>
            <p:spPr>
              <a:xfrm>
                <a:off x="5531467" y="4212874"/>
                <a:ext cx="48276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i="1">
                              <a:latin typeface="Cambria Math" panose="02040503050406030204" pitchFamily="18" charset="0"/>
                            </a:rPr>
                          </m:ctrlPr>
                        </m:sSubPr>
                        <m:e>
                          <m:r>
                            <a:rPr lang="zh-CN" altLang="en-US" i="1">
                              <a:latin typeface="Cambria Math" panose="02040503050406030204" pitchFamily="18" charset="0"/>
                            </a:rPr>
                            <m:t>𝑎</m:t>
                          </m:r>
                        </m:e>
                        <m:sub>
                          <m:r>
                            <a:rPr lang="zh-CN" altLang="en-US" i="0">
                              <a:latin typeface="Cambria Math" panose="02040503050406030204" pitchFamily="18" charset="0"/>
                            </a:rPr>
                            <m:t>0</m:t>
                          </m:r>
                        </m:sub>
                      </m:sSub>
                    </m:oMath>
                  </m:oMathPara>
                </a14:m>
                <a:endParaRPr lang="zh-CN" altLang="en-US" dirty="0"/>
              </a:p>
            </p:txBody>
          </p:sp>
        </mc:Choice>
        <mc:Fallback xmlns="">
          <p:sp>
            <p:nvSpPr>
              <p:cNvPr id="8" name="矩形 7">
                <a:extLst>
                  <a:ext uri="{FF2B5EF4-FFF2-40B4-BE49-F238E27FC236}">
                    <a16:creationId xmlns:a16="http://schemas.microsoft.com/office/drawing/2014/main" id="{9AA9B5E0-0A3E-4404-AC01-76E3838B461F}"/>
                  </a:ext>
                </a:extLst>
              </p:cNvPr>
              <p:cNvSpPr>
                <a:spLocks noRot="1" noChangeAspect="1" noMove="1" noResize="1" noEditPoints="1" noAdjustHandles="1" noChangeArrowheads="1" noChangeShapeType="1" noTextEdit="1"/>
              </p:cNvSpPr>
              <p:nvPr/>
            </p:nvSpPr>
            <p:spPr>
              <a:xfrm>
                <a:off x="5531467" y="4212874"/>
                <a:ext cx="482760" cy="369332"/>
              </a:xfrm>
              <a:prstGeom prst="rect">
                <a:avLst/>
              </a:prstGeom>
              <a:blipFill>
                <a:blip r:embed="rId4"/>
                <a:stretch>
                  <a:fillRect/>
                </a:stretch>
              </a:blipFill>
            </p:spPr>
            <p:txBody>
              <a:bodyPr/>
              <a:lstStyle/>
              <a:p>
                <a:r>
                  <a:rPr lang="zh-CN" altLang="en-US">
                    <a:noFill/>
                  </a:rPr>
                  <a:t> </a:t>
                </a:r>
              </a:p>
            </p:txBody>
          </p:sp>
        </mc:Fallback>
      </mc:AlternateContent>
      <p:sp>
        <p:nvSpPr>
          <p:cNvPr id="9" name="文本框 8">
            <a:extLst>
              <a:ext uri="{FF2B5EF4-FFF2-40B4-BE49-F238E27FC236}">
                <a16:creationId xmlns:a16="http://schemas.microsoft.com/office/drawing/2014/main" id="{BC786DA5-C5B0-4F6B-8144-D7DE34B26808}"/>
              </a:ext>
            </a:extLst>
          </p:cNvPr>
          <p:cNvSpPr txBox="1"/>
          <p:nvPr/>
        </p:nvSpPr>
        <p:spPr>
          <a:xfrm>
            <a:off x="449087" y="4582206"/>
            <a:ext cx="9572017" cy="369332"/>
          </a:xfrm>
          <a:prstGeom prst="rect">
            <a:avLst/>
          </a:prstGeom>
          <a:noFill/>
        </p:spPr>
        <p:txBody>
          <a:bodyPr wrap="square" rtlCol="0">
            <a:spAutoFit/>
          </a:bodyPr>
          <a:lstStyle/>
          <a:p>
            <a:r>
              <a:rPr lang="en-US" altLang="zh-CN" dirty="0"/>
              <a:t>Efficient ridge solution in the Fourier domain</a:t>
            </a:r>
            <a:endParaRPr lang="zh-CN" altLang="en-US" dirty="0"/>
          </a:p>
        </p:txBody>
      </p:sp>
      <p:sp>
        <p:nvSpPr>
          <p:cNvPr id="10" name="文本框 9">
            <a:extLst>
              <a:ext uri="{FF2B5EF4-FFF2-40B4-BE49-F238E27FC236}">
                <a16:creationId xmlns:a16="http://schemas.microsoft.com/office/drawing/2014/main" id="{5FD3D650-02B4-4EFF-A99E-49A336623008}"/>
              </a:ext>
            </a:extLst>
          </p:cNvPr>
          <p:cNvSpPr txBox="1"/>
          <p:nvPr/>
        </p:nvSpPr>
        <p:spPr>
          <a:xfrm>
            <a:off x="616546" y="5079546"/>
            <a:ext cx="9572017" cy="1323439"/>
          </a:xfrm>
          <a:prstGeom prst="rect">
            <a:avLst/>
          </a:prstGeom>
          <a:noFill/>
        </p:spPr>
        <p:txBody>
          <a:bodyPr wrap="square" rtlCol="0">
            <a:spAutoFit/>
          </a:bodyPr>
          <a:lstStyle/>
          <a:p>
            <a:r>
              <a:rPr lang="en-US" altLang="zh-CN" dirty="0"/>
              <a:t>    </a:t>
            </a:r>
            <a:r>
              <a:rPr lang="en-US" altLang="zh-CN" sz="2000" dirty="0"/>
              <a:t>is the learned correlation filter </a:t>
            </a:r>
          </a:p>
          <a:p>
            <a:r>
              <a:rPr lang="en-US" altLang="zh-CN" sz="2000" dirty="0"/>
              <a:t>    contain all circulant shifts of patch</a:t>
            </a:r>
          </a:p>
          <a:p>
            <a:r>
              <a:rPr lang="en-US" altLang="zh-CN" sz="2000" dirty="0"/>
              <a:t>    is the regression target(image of a 2D Gaussian)</a:t>
            </a:r>
          </a:p>
          <a:p>
            <a:r>
              <a:rPr lang="en-US" altLang="zh-CN" sz="2000" dirty="0"/>
              <a:t>    regularization parameters</a:t>
            </a:r>
            <a:endParaRPr lang="zh-CN" altLang="en-US" sz="2000" dirty="0"/>
          </a:p>
        </p:txBody>
      </p:sp>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id="{06AD6627-9E26-4320-8B82-7DCF7CE1E85C}"/>
                  </a:ext>
                </a:extLst>
              </p:cNvPr>
              <p:cNvSpPr/>
              <p:nvPr/>
            </p:nvSpPr>
            <p:spPr>
              <a:xfrm>
                <a:off x="449087" y="5087002"/>
                <a:ext cx="422230"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i="1">
                          <a:latin typeface="Cambria Math" panose="02040503050406030204" pitchFamily="18" charset="0"/>
                        </a:rPr>
                        <m:t>𝐻</m:t>
                      </m:r>
                    </m:oMath>
                  </m:oMathPara>
                </a14:m>
                <a:endParaRPr lang="zh-CN" altLang="en-US" dirty="0"/>
              </a:p>
            </p:txBody>
          </p:sp>
        </mc:Choice>
        <mc:Fallback xmlns="">
          <p:sp>
            <p:nvSpPr>
              <p:cNvPr id="11" name="矩形 10">
                <a:extLst>
                  <a:ext uri="{FF2B5EF4-FFF2-40B4-BE49-F238E27FC236}">
                    <a16:creationId xmlns:a16="http://schemas.microsoft.com/office/drawing/2014/main" id="{06AD6627-9E26-4320-8B82-7DCF7CE1E85C}"/>
                  </a:ext>
                </a:extLst>
              </p:cNvPr>
              <p:cNvSpPr>
                <a:spLocks noRot="1" noChangeAspect="1" noMove="1" noResize="1" noEditPoints="1" noAdjustHandles="1" noChangeArrowheads="1" noChangeShapeType="1" noTextEdit="1"/>
              </p:cNvSpPr>
              <p:nvPr/>
            </p:nvSpPr>
            <p:spPr>
              <a:xfrm>
                <a:off x="449087" y="5087002"/>
                <a:ext cx="422230" cy="369332"/>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id="{0A4B3BE6-C5AD-40C8-8D58-0592E0F33CF0}"/>
                  </a:ext>
                </a:extLst>
              </p:cNvPr>
              <p:cNvSpPr/>
              <p:nvPr/>
            </p:nvSpPr>
            <p:spPr>
              <a:xfrm>
                <a:off x="410005" y="5407132"/>
                <a:ext cx="50039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i="1">
                              <a:latin typeface="Cambria Math" panose="02040503050406030204" pitchFamily="18" charset="0"/>
                            </a:rPr>
                          </m:ctrlPr>
                        </m:sSubPr>
                        <m:e>
                          <m:r>
                            <a:rPr lang="zh-CN" altLang="en-US" i="1">
                              <a:latin typeface="Cambria Math" panose="02040503050406030204" pitchFamily="18" charset="0"/>
                            </a:rPr>
                            <m:t>𝐴</m:t>
                          </m:r>
                        </m:e>
                        <m:sub>
                          <m:r>
                            <a:rPr lang="zh-CN" altLang="en-US" i="0">
                              <a:latin typeface="Cambria Math" panose="02040503050406030204" pitchFamily="18" charset="0"/>
                            </a:rPr>
                            <m:t>0</m:t>
                          </m:r>
                        </m:sub>
                      </m:sSub>
                    </m:oMath>
                  </m:oMathPara>
                </a14:m>
                <a:endParaRPr lang="zh-CN" altLang="en-US" dirty="0"/>
              </a:p>
            </p:txBody>
          </p:sp>
        </mc:Choice>
        <mc:Fallback xmlns="">
          <p:sp>
            <p:nvSpPr>
              <p:cNvPr id="12" name="矩形 11">
                <a:extLst>
                  <a:ext uri="{FF2B5EF4-FFF2-40B4-BE49-F238E27FC236}">
                    <a16:creationId xmlns:a16="http://schemas.microsoft.com/office/drawing/2014/main" id="{0A4B3BE6-C5AD-40C8-8D58-0592E0F33CF0}"/>
                  </a:ext>
                </a:extLst>
              </p:cNvPr>
              <p:cNvSpPr>
                <a:spLocks noRot="1" noChangeAspect="1" noMove="1" noResize="1" noEditPoints="1" noAdjustHandles="1" noChangeArrowheads="1" noChangeShapeType="1" noTextEdit="1"/>
              </p:cNvSpPr>
              <p:nvPr/>
            </p:nvSpPr>
            <p:spPr>
              <a:xfrm>
                <a:off x="410005" y="5407132"/>
                <a:ext cx="500393" cy="369332"/>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矩形 12">
                <a:extLst>
                  <a:ext uri="{FF2B5EF4-FFF2-40B4-BE49-F238E27FC236}">
                    <a16:creationId xmlns:a16="http://schemas.microsoft.com/office/drawing/2014/main" id="{B3965023-0403-4D97-BE3D-0F1E3DB6029B}"/>
                  </a:ext>
                </a:extLst>
              </p:cNvPr>
              <p:cNvSpPr/>
              <p:nvPr/>
            </p:nvSpPr>
            <p:spPr>
              <a:xfrm>
                <a:off x="430854" y="5658192"/>
                <a:ext cx="38100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i="1">
                          <a:latin typeface="Cambria Math" panose="02040503050406030204" pitchFamily="18" charset="0"/>
                        </a:rPr>
                        <m:t>𝑦</m:t>
                      </m:r>
                    </m:oMath>
                  </m:oMathPara>
                </a14:m>
                <a:endParaRPr lang="zh-CN" altLang="en-US" dirty="0"/>
              </a:p>
            </p:txBody>
          </p:sp>
        </mc:Choice>
        <mc:Fallback xmlns="">
          <p:sp>
            <p:nvSpPr>
              <p:cNvPr id="13" name="矩形 12">
                <a:extLst>
                  <a:ext uri="{FF2B5EF4-FFF2-40B4-BE49-F238E27FC236}">
                    <a16:creationId xmlns:a16="http://schemas.microsoft.com/office/drawing/2014/main" id="{B3965023-0403-4D97-BE3D-0F1E3DB6029B}"/>
                  </a:ext>
                </a:extLst>
              </p:cNvPr>
              <p:cNvSpPr>
                <a:spLocks noRot="1" noChangeAspect="1" noMove="1" noResize="1" noEditPoints="1" noAdjustHandles="1" noChangeArrowheads="1" noChangeShapeType="1" noTextEdit="1"/>
              </p:cNvSpPr>
              <p:nvPr/>
            </p:nvSpPr>
            <p:spPr>
              <a:xfrm>
                <a:off x="430854" y="5658192"/>
                <a:ext cx="381002" cy="369332"/>
              </a:xfrm>
              <a:prstGeom prst="rect">
                <a:avLst/>
              </a:prstGeom>
              <a:blipFill>
                <a:blip r:embed="rId7"/>
                <a:stretch>
                  <a:fillRect b="-655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矩形 13">
                <a:extLst>
                  <a:ext uri="{FF2B5EF4-FFF2-40B4-BE49-F238E27FC236}">
                    <a16:creationId xmlns:a16="http://schemas.microsoft.com/office/drawing/2014/main" id="{2FA8C5B1-B38E-4BB6-9387-0B0681308A3F}"/>
                  </a:ext>
                </a:extLst>
              </p:cNvPr>
              <p:cNvSpPr/>
              <p:nvPr/>
            </p:nvSpPr>
            <p:spPr>
              <a:xfrm>
                <a:off x="410005" y="6033653"/>
                <a:ext cx="371384"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i="1">
                          <a:latin typeface="Cambria Math" panose="02040503050406030204" pitchFamily="18" charset="0"/>
                        </a:rPr>
                        <m:t>𝜆</m:t>
                      </m:r>
                    </m:oMath>
                  </m:oMathPara>
                </a14:m>
                <a:endParaRPr lang="zh-CN" altLang="en-US" dirty="0"/>
              </a:p>
            </p:txBody>
          </p:sp>
        </mc:Choice>
        <mc:Fallback xmlns="">
          <p:sp>
            <p:nvSpPr>
              <p:cNvPr id="14" name="矩形 13">
                <a:extLst>
                  <a:ext uri="{FF2B5EF4-FFF2-40B4-BE49-F238E27FC236}">
                    <a16:creationId xmlns:a16="http://schemas.microsoft.com/office/drawing/2014/main" id="{2FA8C5B1-B38E-4BB6-9387-0B0681308A3F}"/>
                  </a:ext>
                </a:extLst>
              </p:cNvPr>
              <p:cNvSpPr>
                <a:spLocks noRot="1" noChangeAspect="1" noMove="1" noResize="1" noEditPoints="1" noAdjustHandles="1" noChangeArrowheads="1" noChangeShapeType="1" noTextEdit="1"/>
              </p:cNvSpPr>
              <p:nvPr/>
            </p:nvSpPr>
            <p:spPr>
              <a:xfrm>
                <a:off x="410005" y="6033653"/>
                <a:ext cx="371384" cy="369332"/>
              </a:xfrm>
              <a:prstGeom prst="rect">
                <a:avLst/>
              </a:prstGeom>
              <a:blipFill>
                <a:blip r:embed="rId8"/>
                <a:stretch>
                  <a:fillRect/>
                </a:stretch>
              </a:blipFill>
            </p:spPr>
            <p:txBody>
              <a:bodyPr/>
              <a:lstStyle/>
              <a:p>
                <a:r>
                  <a:rPr lang="zh-CN" altLang="en-US">
                    <a:noFill/>
                  </a:rPr>
                  <a:t> </a:t>
                </a:r>
              </a:p>
            </p:txBody>
          </p:sp>
        </mc:Fallback>
      </mc:AlternateContent>
      <p:sp>
        <p:nvSpPr>
          <p:cNvPr id="15" name="文本框 14">
            <a:extLst>
              <a:ext uri="{FF2B5EF4-FFF2-40B4-BE49-F238E27FC236}">
                <a16:creationId xmlns:a16="http://schemas.microsoft.com/office/drawing/2014/main" id="{67F76FE7-E156-4189-9A54-BBE7344ABA9B}"/>
              </a:ext>
            </a:extLst>
          </p:cNvPr>
          <p:cNvSpPr txBox="1"/>
          <p:nvPr/>
        </p:nvSpPr>
        <p:spPr>
          <a:xfrm>
            <a:off x="449087" y="2675356"/>
            <a:ext cx="8289851" cy="523220"/>
          </a:xfrm>
          <a:prstGeom prst="rect">
            <a:avLst/>
          </a:prstGeom>
          <a:noFill/>
        </p:spPr>
        <p:txBody>
          <a:bodyPr wrap="square" rtlCol="0">
            <a:spAutoFit/>
          </a:bodyPr>
          <a:lstStyle/>
          <a:p>
            <a:r>
              <a:rPr lang="en-US" altLang="zh-CN" sz="1400" b="1" dirty="0"/>
              <a:t>MOSSE:</a:t>
            </a:r>
            <a:r>
              <a:rPr lang="en-US" altLang="zh-CN" sz="1400" dirty="0"/>
              <a:t> David S. Bolme, J. Ross Beveridge, Bruce A. Draper, </a:t>
            </a:r>
            <a:r>
              <a:rPr lang="en-US" altLang="zh-CN" sz="1400" dirty="0" err="1"/>
              <a:t>Yui</a:t>
            </a:r>
            <a:r>
              <a:rPr lang="en-US" altLang="zh-CN" sz="1400" dirty="0"/>
              <a:t> Man Lui. </a:t>
            </a:r>
            <a:r>
              <a:rPr lang="en-US" altLang="zh-CN" sz="1400" b="1" dirty="0"/>
              <a:t>"Visual Object Tracking using Adaptive      </a:t>
            </a:r>
          </a:p>
          <a:p>
            <a:r>
              <a:rPr lang="en-US" altLang="zh-CN" sz="1400" b="1" dirty="0"/>
              <a:t>                Correlation Filters."</a:t>
            </a:r>
            <a:r>
              <a:rPr lang="en-US" altLang="zh-CN" sz="1400" dirty="0"/>
              <a:t> ICCV (2010). </a:t>
            </a:r>
            <a:endParaRPr lang="zh-CN" altLang="en-US" sz="1400" dirty="0"/>
          </a:p>
        </p:txBody>
      </p:sp>
      <p:sp>
        <p:nvSpPr>
          <p:cNvPr id="16" name="文本框 15">
            <a:extLst>
              <a:ext uri="{FF2B5EF4-FFF2-40B4-BE49-F238E27FC236}">
                <a16:creationId xmlns:a16="http://schemas.microsoft.com/office/drawing/2014/main" id="{BB4B7A1B-A209-4AB7-9227-9EE953F375CA}"/>
              </a:ext>
            </a:extLst>
          </p:cNvPr>
          <p:cNvSpPr txBox="1"/>
          <p:nvPr/>
        </p:nvSpPr>
        <p:spPr>
          <a:xfrm>
            <a:off x="449087" y="1676940"/>
            <a:ext cx="3173224" cy="461665"/>
          </a:xfrm>
          <a:prstGeom prst="rect">
            <a:avLst/>
          </a:prstGeom>
          <a:noFill/>
        </p:spPr>
        <p:txBody>
          <a:bodyPr wrap="square" rtlCol="0">
            <a:spAutoFit/>
          </a:bodyPr>
          <a:lstStyle/>
          <a:p>
            <a:r>
              <a:rPr lang="en-US" altLang="zh-CN" sz="2400" b="1" dirty="0"/>
              <a:t>Single Object Tracking</a:t>
            </a:r>
            <a:endParaRPr lang="zh-CN" altLang="en-US" sz="2400" b="1" dirty="0"/>
          </a:p>
        </p:txBody>
      </p:sp>
    </p:spTree>
    <p:extLst>
      <p:ext uri="{BB962C8B-B14F-4D97-AF65-F5344CB8AC3E}">
        <p14:creationId xmlns:p14="http://schemas.microsoft.com/office/powerpoint/2010/main" val="39110054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66628" y="3053025"/>
            <a:ext cx="5461552" cy="542783"/>
          </a:xfrm>
        </p:spPr>
        <p:txBody>
          <a:bodyPr/>
          <a:lstStyle/>
          <a:p>
            <a:r>
              <a:rPr lang="en-US" altLang="zh-CN" dirty="0"/>
              <a:t>     </a:t>
            </a:r>
            <a:br>
              <a:rPr lang="en-US" altLang="zh-CN" dirty="0"/>
            </a:br>
            <a:r>
              <a:rPr lang="en-US" altLang="zh-CN" dirty="0"/>
              <a:t>    Challenges and Contributions </a:t>
            </a:r>
            <a:br>
              <a:rPr kumimoji="1" lang="zh-CN" altLang="en-US" sz="2400" dirty="0">
                <a:solidFill>
                  <a:srgbClr val="A40005"/>
                </a:solidFill>
                <a:latin typeface="方正兰亭中黑_GBK" panose="02000000000000000000" pitchFamily="2" charset="-122"/>
                <a:ea typeface="方正兰亭中黑_GBK" panose="02000000000000000000" pitchFamily="2" charset="-122"/>
              </a:rPr>
            </a:br>
            <a:endParaRPr lang="zh-CN" altLang="en-US" dirty="0"/>
          </a:p>
        </p:txBody>
      </p:sp>
      <p:pic>
        <p:nvPicPr>
          <p:cNvPr id="5" name="图片 4">
            <a:extLst>
              <a:ext uri="{FF2B5EF4-FFF2-40B4-BE49-F238E27FC236}">
                <a16:creationId xmlns:a16="http://schemas.microsoft.com/office/drawing/2014/main" id="{1B66264B-99C1-4163-840B-7B234074924B}"/>
              </a:ext>
            </a:extLst>
          </p:cNvPr>
          <p:cNvPicPr>
            <a:picLocks noChangeAspect="1"/>
          </p:cNvPicPr>
          <p:nvPr/>
        </p:nvPicPr>
        <p:blipFill>
          <a:blip r:embed="rId3"/>
          <a:stretch>
            <a:fillRect/>
          </a:stretch>
        </p:blipFill>
        <p:spPr>
          <a:xfrm>
            <a:off x="683908" y="2371917"/>
            <a:ext cx="1905000" cy="1905000"/>
          </a:xfrm>
          <a:prstGeom prst="rect">
            <a:avLst/>
          </a:prstGeom>
        </p:spPr>
      </p:pic>
    </p:spTree>
    <p:extLst>
      <p:ext uri="{BB962C8B-B14F-4D97-AF65-F5344CB8AC3E}">
        <p14:creationId xmlns:p14="http://schemas.microsoft.com/office/powerpoint/2010/main" val="13067329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文本框 1"/>
          <p:cNvSpPr txBox="1"/>
          <p:nvPr/>
        </p:nvSpPr>
        <p:spPr>
          <a:xfrm>
            <a:off x="668363" y="972402"/>
            <a:ext cx="952413" cy="64633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CN" sz="3600" b="1" i="0" u="none" strike="noStrike" kern="1200" cap="none" spc="0" normalizeH="0" baseline="0" noProof="0" dirty="0">
                <a:ln>
                  <a:noFill/>
                </a:ln>
                <a:solidFill>
                  <a:srgbClr val="FFFFFF"/>
                </a:solidFill>
                <a:effectLst/>
                <a:uLnTx/>
                <a:uFillTx/>
                <a:latin typeface="Arial"/>
                <a:ea typeface="宋体" panose="02010600030101010101" pitchFamily="2" charset="-122"/>
                <a:cs typeface="Arial"/>
              </a:rPr>
              <a:t>03</a:t>
            </a:r>
            <a:endParaRPr kumimoji="1" lang="zh-CN" altLang="en-US" sz="3600" b="1" i="0" u="none" strike="noStrike" kern="1200" cap="none" spc="0" normalizeH="0" baseline="0" noProof="0" dirty="0">
              <a:ln>
                <a:noFill/>
              </a:ln>
              <a:solidFill>
                <a:srgbClr val="FFFFFF"/>
              </a:solidFill>
              <a:effectLst/>
              <a:uLnTx/>
              <a:uFillTx/>
              <a:latin typeface="Arial"/>
              <a:ea typeface="宋体" panose="02010600030101010101" pitchFamily="2" charset="-122"/>
              <a:cs typeface="Arial"/>
            </a:endParaRPr>
          </a:p>
        </p:txBody>
      </p:sp>
      <p:sp>
        <p:nvSpPr>
          <p:cNvPr id="3" name="文本框 2"/>
          <p:cNvSpPr txBox="1"/>
          <p:nvPr/>
        </p:nvSpPr>
        <p:spPr>
          <a:xfrm>
            <a:off x="1410504" y="1050156"/>
            <a:ext cx="6689242" cy="523220"/>
          </a:xfrm>
          <a:prstGeom prst="rect">
            <a:avLst/>
          </a:prstGeom>
          <a:noFill/>
        </p:spPr>
        <p:txBody>
          <a:bodyPr wrap="square" rtlCol="0">
            <a:spAutoFit/>
          </a:bodyPr>
          <a:lstStyle/>
          <a:p>
            <a:pPr lvl="0" fontAlgn="ctr"/>
            <a:r>
              <a:rPr kumimoji="1" lang="en-US" altLang="zh-CN" sz="2800" dirty="0">
                <a:solidFill>
                  <a:srgbClr val="A40005"/>
                </a:solidFill>
                <a:latin typeface="方正兰亭中黑_GBK" panose="02000000000000000000" pitchFamily="2" charset="-122"/>
                <a:ea typeface="方正兰亭中黑_GBK" panose="02000000000000000000" pitchFamily="2" charset="-122"/>
              </a:rPr>
              <a:t>Challenges and Contributions </a:t>
            </a:r>
            <a:endParaRPr kumimoji="1" lang="zh-CN" altLang="en-US" sz="2800" dirty="0">
              <a:solidFill>
                <a:srgbClr val="A40005"/>
              </a:solidFill>
              <a:latin typeface="方正兰亭中黑_GBK" panose="02000000000000000000" pitchFamily="2" charset="-122"/>
              <a:ea typeface="方正兰亭中黑_GBK" panose="02000000000000000000" pitchFamily="2" charset="-122"/>
            </a:endParaRPr>
          </a:p>
        </p:txBody>
      </p:sp>
      <p:sp>
        <p:nvSpPr>
          <p:cNvPr id="13" name="文本框 12">
            <a:extLst>
              <a:ext uri="{FF2B5EF4-FFF2-40B4-BE49-F238E27FC236}">
                <a16:creationId xmlns:a16="http://schemas.microsoft.com/office/drawing/2014/main" id="{8113BB65-CC61-4404-B28E-C7107B1F8E86}"/>
              </a:ext>
            </a:extLst>
          </p:cNvPr>
          <p:cNvSpPr txBox="1"/>
          <p:nvPr/>
        </p:nvSpPr>
        <p:spPr>
          <a:xfrm>
            <a:off x="196930" y="2393404"/>
            <a:ext cx="5565058" cy="461665"/>
          </a:xfrm>
          <a:prstGeom prst="rect">
            <a:avLst/>
          </a:prstGeom>
          <a:noFill/>
        </p:spPr>
        <p:txBody>
          <a:bodyPr wrap="square" rtlCol="0">
            <a:spAutoFit/>
          </a:bodyPr>
          <a:lstStyle/>
          <a:p>
            <a:r>
              <a:rPr lang="en-US" altLang="zh-CN" sz="2400" dirty="0"/>
              <a:t>For application in school football team                </a:t>
            </a:r>
            <a:endParaRPr lang="zh-CN" altLang="en-US" sz="2400" dirty="0"/>
          </a:p>
        </p:txBody>
      </p:sp>
      <p:sp>
        <p:nvSpPr>
          <p:cNvPr id="14" name="文本框 13">
            <a:extLst>
              <a:ext uri="{FF2B5EF4-FFF2-40B4-BE49-F238E27FC236}">
                <a16:creationId xmlns:a16="http://schemas.microsoft.com/office/drawing/2014/main" id="{54CF29CC-EC40-4EA9-B7CA-7D5F203FD71A}"/>
              </a:ext>
            </a:extLst>
          </p:cNvPr>
          <p:cNvSpPr txBox="1"/>
          <p:nvPr/>
        </p:nvSpPr>
        <p:spPr>
          <a:xfrm>
            <a:off x="196930" y="4854846"/>
            <a:ext cx="3049160" cy="461665"/>
          </a:xfrm>
          <a:prstGeom prst="rect">
            <a:avLst/>
          </a:prstGeom>
          <a:noFill/>
        </p:spPr>
        <p:txBody>
          <a:bodyPr wrap="square" rtlCol="0">
            <a:spAutoFit/>
          </a:bodyPr>
          <a:lstStyle/>
          <a:p>
            <a:r>
              <a:rPr lang="en-US" altLang="zh-CN" sz="2400" dirty="0"/>
              <a:t>For better analysis</a:t>
            </a:r>
            <a:endParaRPr lang="zh-CN" altLang="en-US" sz="2400" dirty="0"/>
          </a:p>
        </p:txBody>
      </p:sp>
      <p:sp>
        <p:nvSpPr>
          <p:cNvPr id="15" name="文本框 14">
            <a:extLst>
              <a:ext uri="{FF2B5EF4-FFF2-40B4-BE49-F238E27FC236}">
                <a16:creationId xmlns:a16="http://schemas.microsoft.com/office/drawing/2014/main" id="{17561617-1C82-4F77-A8B0-C188A79AB573}"/>
              </a:ext>
            </a:extLst>
          </p:cNvPr>
          <p:cNvSpPr txBox="1"/>
          <p:nvPr/>
        </p:nvSpPr>
        <p:spPr>
          <a:xfrm>
            <a:off x="196930" y="3630735"/>
            <a:ext cx="5565058" cy="461665"/>
          </a:xfrm>
          <a:prstGeom prst="rect">
            <a:avLst/>
          </a:prstGeom>
          <a:noFill/>
        </p:spPr>
        <p:txBody>
          <a:bodyPr wrap="square" rtlCol="0">
            <a:spAutoFit/>
          </a:bodyPr>
          <a:lstStyle/>
          <a:p>
            <a:r>
              <a:rPr lang="en-US" altLang="zh-CN" sz="2400" dirty="0"/>
              <a:t>For the limitation of site and occlusion</a:t>
            </a:r>
            <a:endParaRPr lang="zh-CN" altLang="en-US" sz="2400" dirty="0"/>
          </a:p>
        </p:txBody>
      </p:sp>
      <p:sp>
        <p:nvSpPr>
          <p:cNvPr id="16" name="文本框 15">
            <a:extLst>
              <a:ext uri="{FF2B5EF4-FFF2-40B4-BE49-F238E27FC236}">
                <a16:creationId xmlns:a16="http://schemas.microsoft.com/office/drawing/2014/main" id="{F5A45B67-F9BC-4A2C-B4E8-2F4E3D2F6243}"/>
              </a:ext>
            </a:extLst>
          </p:cNvPr>
          <p:cNvSpPr txBox="1"/>
          <p:nvPr/>
        </p:nvSpPr>
        <p:spPr>
          <a:xfrm>
            <a:off x="5781696" y="2485737"/>
            <a:ext cx="3323303" cy="369332"/>
          </a:xfrm>
          <a:prstGeom prst="rect">
            <a:avLst/>
          </a:prstGeom>
          <a:noFill/>
        </p:spPr>
        <p:txBody>
          <a:bodyPr wrap="square" rtlCol="0">
            <a:spAutoFit/>
          </a:bodyPr>
          <a:lstStyle/>
          <a:p>
            <a:r>
              <a:rPr lang="en-US" altLang="zh-CN" dirty="0"/>
              <a:t>Getting data videos by myself</a:t>
            </a:r>
            <a:endParaRPr lang="zh-CN" altLang="en-US" dirty="0"/>
          </a:p>
        </p:txBody>
      </p:sp>
      <p:sp>
        <p:nvSpPr>
          <p:cNvPr id="17" name="文本框 16">
            <a:extLst>
              <a:ext uri="{FF2B5EF4-FFF2-40B4-BE49-F238E27FC236}">
                <a16:creationId xmlns:a16="http://schemas.microsoft.com/office/drawing/2014/main" id="{1D53A9E8-0C4A-4385-8AD4-7C1825E11F4E}"/>
              </a:ext>
            </a:extLst>
          </p:cNvPr>
          <p:cNvSpPr txBox="1"/>
          <p:nvPr/>
        </p:nvSpPr>
        <p:spPr>
          <a:xfrm>
            <a:off x="5153046" y="4928638"/>
            <a:ext cx="4264742" cy="369332"/>
          </a:xfrm>
          <a:prstGeom prst="rect">
            <a:avLst/>
          </a:prstGeom>
          <a:noFill/>
        </p:spPr>
        <p:txBody>
          <a:bodyPr wrap="square" rtlCol="0">
            <a:spAutoFit/>
          </a:bodyPr>
          <a:lstStyle/>
          <a:p>
            <a:r>
              <a:rPr lang="en-US" altLang="zh-CN" dirty="0"/>
              <a:t>Easy-use of the system and high speed</a:t>
            </a:r>
            <a:endParaRPr lang="zh-CN" altLang="en-US" dirty="0"/>
          </a:p>
        </p:txBody>
      </p:sp>
      <p:sp>
        <p:nvSpPr>
          <p:cNvPr id="18" name="文本框 17">
            <a:extLst>
              <a:ext uri="{FF2B5EF4-FFF2-40B4-BE49-F238E27FC236}">
                <a16:creationId xmlns:a16="http://schemas.microsoft.com/office/drawing/2014/main" id="{91D83F49-1B2E-4FC1-BF49-E0C8FB1736A8}"/>
              </a:ext>
            </a:extLst>
          </p:cNvPr>
          <p:cNvSpPr txBox="1"/>
          <p:nvPr/>
        </p:nvSpPr>
        <p:spPr>
          <a:xfrm>
            <a:off x="5781696" y="3675097"/>
            <a:ext cx="3007443" cy="369332"/>
          </a:xfrm>
          <a:prstGeom prst="rect">
            <a:avLst/>
          </a:prstGeom>
          <a:noFill/>
        </p:spPr>
        <p:txBody>
          <a:bodyPr wrap="square" rtlCol="0">
            <a:spAutoFit/>
          </a:bodyPr>
          <a:lstStyle/>
          <a:p>
            <a:r>
              <a:rPr lang="en-US" altLang="zh-CN" dirty="0"/>
              <a:t>CF based tracking algorithm</a:t>
            </a:r>
            <a:endParaRPr lang="zh-CN" altLang="en-US" dirty="0"/>
          </a:p>
        </p:txBody>
      </p:sp>
    </p:spTree>
    <p:extLst>
      <p:ext uri="{BB962C8B-B14F-4D97-AF65-F5344CB8AC3E}">
        <p14:creationId xmlns:p14="http://schemas.microsoft.com/office/powerpoint/2010/main" val="3086993865"/>
      </p:ext>
    </p:extLst>
  </p:cSld>
  <p:clrMapOvr>
    <a:masterClrMapping/>
  </p:clrMapOvr>
</p:sld>
</file>

<file path=ppt/theme/theme1.xml><?xml version="1.0" encoding="utf-8"?>
<a:theme xmlns:a="http://schemas.openxmlformats.org/drawingml/2006/main" name="Office 主题">
  <a:themeElements>
    <a:clrScheme name="办公室">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主题​​">
  <a:themeElements>
    <a:clrScheme name="自定义 1">
      <a:dk1>
        <a:sysClr val="windowText" lastClr="000000"/>
      </a:dk1>
      <a:lt1>
        <a:sysClr val="window" lastClr="FFFFFF"/>
      </a:lt1>
      <a:dk2>
        <a:srgbClr val="A40006"/>
      </a:dk2>
      <a:lt2>
        <a:srgbClr val="E7E6E6"/>
      </a:lt2>
      <a:accent1>
        <a:srgbClr val="B3A36B"/>
      </a:accent1>
      <a:accent2>
        <a:srgbClr val="A40006"/>
      </a:accent2>
      <a:accent3>
        <a:srgbClr val="009944"/>
      </a:accent3>
      <a:accent4>
        <a:srgbClr val="F39800"/>
      </a:accent4>
      <a:accent5>
        <a:srgbClr val="004098"/>
      </a:accent5>
      <a:accent6>
        <a:srgbClr val="7E3C93"/>
      </a:accent6>
      <a:hlink>
        <a:srgbClr val="A40006"/>
      </a:hlink>
      <a:folHlink>
        <a:srgbClr val="A40006"/>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766</TotalTime>
  <Words>640</Words>
  <Application>Microsoft Office PowerPoint</Application>
  <PresentationFormat>全屏显示(4:3)</PresentationFormat>
  <Paragraphs>133</Paragraphs>
  <Slides>24</Slides>
  <Notes>12</Notes>
  <HiddenSlides>0</HiddenSlides>
  <MMClips>0</MMClips>
  <ScaleCrop>false</ScaleCrop>
  <HeadingPairs>
    <vt:vector size="6" baseType="variant">
      <vt:variant>
        <vt:lpstr>已用的字体</vt:lpstr>
      </vt:variant>
      <vt:variant>
        <vt:i4>10</vt:i4>
      </vt:variant>
      <vt:variant>
        <vt:lpstr>主题</vt:lpstr>
      </vt:variant>
      <vt:variant>
        <vt:i4>2</vt:i4>
      </vt:variant>
      <vt:variant>
        <vt:lpstr>幻灯片标题</vt:lpstr>
      </vt:variant>
      <vt:variant>
        <vt:i4>24</vt:i4>
      </vt:variant>
    </vt:vector>
  </HeadingPairs>
  <TitlesOfParts>
    <vt:vector size="36" baseType="lpstr">
      <vt:lpstr>等线</vt:lpstr>
      <vt:lpstr>方正兰亭粗黑简体</vt:lpstr>
      <vt:lpstr>方正兰亭中黑_GBK</vt:lpstr>
      <vt:lpstr>黑体</vt:lpstr>
      <vt:lpstr>宋体</vt:lpstr>
      <vt:lpstr>微软雅黑</vt:lpstr>
      <vt:lpstr>Adobe Arabic</vt:lpstr>
      <vt:lpstr>Arial</vt:lpstr>
      <vt:lpstr>Calibri</vt:lpstr>
      <vt:lpstr>Cambria Math</vt:lpstr>
      <vt:lpstr>Office 主题</vt:lpstr>
      <vt:lpstr>Office 主题​​</vt:lpstr>
      <vt:lpstr>PowerPoint 演示文稿</vt:lpstr>
      <vt:lpstr>PowerPoint 演示文稿</vt:lpstr>
      <vt:lpstr>     Background</vt:lpstr>
      <vt:lpstr>PowerPoint 演示文稿</vt:lpstr>
      <vt:lpstr>     Related Works</vt:lpstr>
      <vt:lpstr>PowerPoint 演示文稿</vt:lpstr>
      <vt:lpstr>PowerPoint 演示文稿</vt:lpstr>
      <vt:lpstr>          Challenges and Contributions  </vt:lpstr>
      <vt:lpstr>PowerPoint 演示文稿</vt:lpstr>
      <vt:lpstr>     Framework</vt:lpstr>
      <vt:lpstr>PowerPoint 演示文稿</vt:lpstr>
      <vt:lpstr>PowerPoint 演示文稿</vt:lpstr>
      <vt:lpstr>PowerPoint 演示文稿</vt:lpstr>
      <vt:lpstr>PowerPoint 演示文稿</vt:lpstr>
      <vt:lpstr>PowerPoint 演示文稿</vt:lpstr>
      <vt:lpstr>PowerPoint 演示文稿</vt:lpstr>
      <vt:lpstr>           Results</vt:lpstr>
      <vt:lpstr>PowerPoint 演示文稿</vt:lpstr>
      <vt:lpstr>PowerPoint 演示文稿</vt:lpstr>
      <vt:lpstr>PowerPoint 演示文稿</vt:lpstr>
      <vt:lpstr>PowerPoint 演示文稿</vt:lpstr>
      <vt:lpstr>     Further Works</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Sue</dc:creator>
  <cp:lastModifiedBy>song jiafei</cp:lastModifiedBy>
  <cp:revision>36</cp:revision>
  <cp:lastPrinted>2014-09-12T05:47:21Z</cp:lastPrinted>
  <dcterms:created xsi:type="dcterms:W3CDTF">2014-09-11T13:17:10Z</dcterms:created>
  <dcterms:modified xsi:type="dcterms:W3CDTF">2018-06-01T07:35:35Z</dcterms:modified>
</cp:coreProperties>
</file>